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2" r:id="rId2"/>
    <p:sldId id="309" r:id="rId3"/>
    <p:sldId id="272" r:id="rId4"/>
    <p:sldId id="300" r:id="rId5"/>
    <p:sldId id="313" r:id="rId6"/>
    <p:sldId id="314" r:id="rId7"/>
    <p:sldId id="303" r:id="rId8"/>
    <p:sldId id="284" r:id="rId9"/>
    <p:sldId id="312" r:id="rId10"/>
    <p:sldId id="315" r:id="rId11"/>
    <p:sldId id="317" r:id="rId12"/>
    <p:sldId id="280" r:id="rId13"/>
    <p:sldId id="265" r:id="rId14"/>
    <p:sldId id="318" r:id="rId15"/>
    <p:sldId id="319" r:id="rId16"/>
    <p:sldId id="320" r:id="rId17"/>
    <p:sldId id="296" r:id="rId18"/>
    <p:sldId id="322" r:id="rId19"/>
    <p:sldId id="323" r:id="rId20"/>
    <p:sldId id="310" r:id="rId21"/>
    <p:sldId id="325" r:id="rId22"/>
    <p:sldId id="324" r:id="rId23"/>
    <p:sldId id="281" r:id="rId24"/>
    <p:sldId id="326" r:id="rId25"/>
    <p:sldId id="306" r:id="rId26"/>
    <p:sldId id="311" r:id="rId27"/>
    <p:sldId id="259" r:id="rId28"/>
    <p:sldId id="298" r:id="rId29"/>
    <p:sldId id="297" r:id="rId30"/>
    <p:sldId id="262" r:id="rId31"/>
    <p:sldId id="291" r:id="rId32"/>
    <p:sldId id="289" r:id="rId33"/>
    <p:sldId id="290" r:id="rId34"/>
    <p:sldId id="288" r:id="rId35"/>
    <p:sldId id="308" r:id="rId36"/>
    <p:sldId id="304" r:id="rId37"/>
    <p:sldId id="287" r:id="rId38"/>
    <p:sldId id="307" r:id="rId39"/>
  </p:sldIdLst>
  <p:sldSz cx="12192000" cy="6858000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B78D8A-45FF-4378-A8D5-B14A74E17080}">
          <p14:sldIdLst>
            <p14:sldId id="282"/>
            <p14:sldId id="309"/>
            <p14:sldId id="272"/>
            <p14:sldId id="300"/>
            <p14:sldId id="313"/>
            <p14:sldId id="314"/>
            <p14:sldId id="303"/>
            <p14:sldId id="284"/>
            <p14:sldId id="312"/>
            <p14:sldId id="315"/>
            <p14:sldId id="317"/>
            <p14:sldId id="280"/>
            <p14:sldId id="265"/>
            <p14:sldId id="318"/>
            <p14:sldId id="319"/>
            <p14:sldId id="320"/>
            <p14:sldId id="296"/>
            <p14:sldId id="322"/>
            <p14:sldId id="323"/>
            <p14:sldId id="310"/>
            <p14:sldId id="325"/>
            <p14:sldId id="324"/>
            <p14:sldId id="281"/>
            <p14:sldId id="326"/>
            <p14:sldId id="306"/>
            <p14:sldId id="311"/>
            <p14:sldId id="259"/>
            <p14:sldId id="298"/>
            <p14:sldId id="297"/>
            <p14:sldId id="262"/>
            <p14:sldId id="291"/>
            <p14:sldId id="289"/>
            <p14:sldId id="290"/>
            <p14:sldId id="288"/>
            <p14:sldId id="308"/>
            <p14:sldId id="304"/>
            <p14:sldId id="287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F6D"/>
    <a:srgbClr val="FCFFF5"/>
    <a:srgbClr val="49548A"/>
    <a:srgbClr val="18B2A0"/>
    <a:srgbClr val="408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C60669-778F-4E1E-9199-159625883F39}" v="2" dt="2025-05-20T11:15:03.7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256"/>
    </p:cViewPr>
  </p:sorterViewPr>
  <p:notesViewPr>
    <p:cSldViewPr snapToGrid="0">
      <p:cViewPr varScale="1">
        <p:scale>
          <a:sx n="83" d="100"/>
          <a:sy n="83" d="100"/>
        </p:scale>
        <p:origin x="22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58CC2D-377F-4284-A30A-B3741F492F68}" type="doc">
      <dgm:prSet loTypeId="urn:microsoft.com/office/officeart/2005/8/layout/cycle2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91093506-5CA8-4DD7-A97B-10D7FB0D8519}">
      <dgm:prSet phldrT="[Text]" custT="1"/>
      <dgm:spPr>
        <a:solidFill>
          <a:srgbClr val="D4FF6D"/>
        </a:solidFill>
      </dgm:spPr>
      <dgm:t>
        <a:bodyPr/>
        <a:lstStyle/>
        <a:p>
          <a:r>
            <a:rPr lang="nl-NL" sz="1100" dirty="0">
              <a:solidFill>
                <a:srgbClr val="0C1B63"/>
              </a:solidFill>
            </a:rPr>
            <a:t>meer </a:t>
          </a:r>
          <a:r>
            <a:rPr lang="nl-NL" sz="1100" dirty="0" err="1">
              <a:solidFill>
                <a:srgbClr val="0C1B63"/>
              </a:solidFill>
            </a:rPr>
            <a:t>verantwoor-delijkheid</a:t>
          </a:r>
          <a:endParaRPr lang="nl-NL" sz="1100" dirty="0">
            <a:solidFill>
              <a:srgbClr val="0C1B63"/>
            </a:solidFill>
          </a:endParaRPr>
        </a:p>
      </dgm:t>
    </dgm:pt>
    <dgm:pt modelId="{5115EA52-0722-45A9-9553-899A3BA9C807}" type="parTrans" cxnId="{C6071D6D-F9E4-4749-B9E1-47C422B5B7E3}">
      <dgm:prSet/>
      <dgm:spPr/>
      <dgm:t>
        <a:bodyPr/>
        <a:lstStyle/>
        <a:p>
          <a:endParaRPr lang="nl-NL"/>
        </a:p>
      </dgm:t>
    </dgm:pt>
    <dgm:pt modelId="{90772D53-B858-4B95-913E-6099AC9A5A74}" type="sibTrans" cxnId="{C6071D6D-F9E4-4749-B9E1-47C422B5B7E3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9BFD8CA6-42EF-4076-9269-BE2DAD9C6B3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1100" dirty="0">
              <a:solidFill>
                <a:srgbClr val="0C1B63"/>
              </a:solidFill>
            </a:rPr>
            <a:t>meer </a:t>
          </a:r>
          <a:r>
            <a:rPr lang="nl-NL" sz="1100" dirty="0" err="1">
              <a:solidFill>
                <a:srgbClr val="0C1B63"/>
              </a:solidFill>
            </a:rPr>
            <a:t>beheers-maatregelen</a:t>
          </a:r>
          <a:endParaRPr lang="nl-NL" sz="1100" dirty="0">
            <a:solidFill>
              <a:srgbClr val="0C1B63"/>
            </a:solidFill>
          </a:endParaRPr>
        </a:p>
      </dgm:t>
    </dgm:pt>
    <dgm:pt modelId="{A46E535F-3001-447E-A3D0-FF222948CA9D}" type="parTrans" cxnId="{169C7184-8462-46F9-A6E1-A7ABC57753B1}">
      <dgm:prSet/>
      <dgm:spPr/>
      <dgm:t>
        <a:bodyPr/>
        <a:lstStyle/>
        <a:p>
          <a:endParaRPr lang="nl-NL"/>
        </a:p>
      </dgm:t>
    </dgm:pt>
    <dgm:pt modelId="{B49A7E46-BBDB-4943-B8BD-50398CB27D18}" type="sibTrans" cxnId="{169C7184-8462-46F9-A6E1-A7ABC57753B1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E27804D8-892F-430B-BF27-4E457154C0B1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100" dirty="0"/>
            <a:t>hogere directe kosten</a:t>
          </a:r>
        </a:p>
      </dgm:t>
    </dgm:pt>
    <dgm:pt modelId="{CE9DB694-69CE-4725-9560-C305444FA4C0}" type="parTrans" cxnId="{19CBB4FE-40B9-4214-BEFC-1DEF743ACEA7}">
      <dgm:prSet/>
      <dgm:spPr/>
      <dgm:t>
        <a:bodyPr/>
        <a:lstStyle/>
        <a:p>
          <a:endParaRPr lang="nl-NL"/>
        </a:p>
      </dgm:t>
    </dgm:pt>
    <dgm:pt modelId="{BF005783-9E55-42C2-B961-6E97CCFE7BF8}" type="sibTrans" cxnId="{19CBB4FE-40B9-4214-BEFC-1DEF743ACEA7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957771D8-6E42-451E-84EF-B4FAB51B35C7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100" dirty="0"/>
            <a:t>hogere </a:t>
          </a:r>
          <a:r>
            <a:rPr lang="nl-NL" sz="1100" dirty="0" err="1"/>
            <a:t>aansprake</a:t>
          </a:r>
          <a:r>
            <a:rPr lang="nl-NL" sz="1100" dirty="0"/>
            <a:t> </a:t>
          </a:r>
          <a:r>
            <a:rPr lang="nl-NL" sz="1100" dirty="0" err="1"/>
            <a:t>lijkheid</a:t>
          </a:r>
          <a:endParaRPr lang="nl-NL" sz="1100" dirty="0"/>
        </a:p>
      </dgm:t>
    </dgm:pt>
    <dgm:pt modelId="{5BA567C5-8CFA-4174-B65D-0CD5D7CF3D90}" type="parTrans" cxnId="{C6B2C1E7-4034-4092-8583-1187AAA2607C}">
      <dgm:prSet/>
      <dgm:spPr/>
      <dgm:t>
        <a:bodyPr/>
        <a:lstStyle/>
        <a:p>
          <a:endParaRPr lang="nl-NL"/>
        </a:p>
      </dgm:t>
    </dgm:pt>
    <dgm:pt modelId="{41A91F15-7511-4DDB-A58D-C7A3BB9DC12E}" type="sibTrans" cxnId="{C6B2C1E7-4034-4092-8583-1187AAA2607C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AF00FBCF-2A17-4B17-903E-E441AE06D663}">
      <dgm:prSet phldrT="[Text]" custT="1"/>
      <dgm:spPr>
        <a:solidFill>
          <a:srgbClr val="D4FF6D"/>
        </a:solidFill>
      </dgm:spPr>
      <dgm:t>
        <a:bodyPr/>
        <a:lstStyle/>
        <a:p>
          <a:r>
            <a:rPr lang="nl-NL" sz="1100" dirty="0">
              <a:solidFill>
                <a:srgbClr val="0C1B63"/>
              </a:solidFill>
            </a:rPr>
            <a:t>meer veiligheid</a:t>
          </a:r>
        </a:p>
      </dgm:t>
    </dgm:pt>
    <dgm:pt modelId="{98CBC5AB-8CA8-460E-8E03-563DF3A2FB9E}" type="parTrans" cxnId="{F031C9A9-B238-42FD-AFF7-32D74734F7F8}">
      <dgm:prSet/>
      <dgm:spPr/>
      <dgm:t>
        <a:bodyPr/>
        <a:lstStyle/>
        <a:p>
          <a:endParaRPr lang="nl-NL"/>
        </a:p>
      </dgm:t>
    </dgm:pt>
    <dgm:pt modelId="{4C39532B-0A86-4F99-BF4F-09B6E1E836A3}" type="sibTrans" cxnId="{F031C9A9-B238-42FD-AFF7-32D74734F7F8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089B602C-7793-46FE-B963-A422E273FB36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100" dirty="0"/>
            <a:t>lagere (faal-) kosten in de keten</a:t>
          </a:r>
        </a:p>
      </dgm:t>
    </dgm:pt>
    <dgm:pt modelId="{86FDCEE1-D1AA-48A2-88D1-78DCF5C7B4BF}" type="parTrans" cxnId="{24B9E2AF-164F-46FC-AE5B-012FA599EB81}">
      <dgm:prSet/>
      <dgm:spPr/>
      <dgm:t>
        <a:bodyPr/>
        <a:lstStyle/>
        <a:p>
          <a:endParaRPr lang="nl-NL"/>
        </a:p>
      </dgm:t>
    </dgm:pt>
    <dgm:pt modelId="{2C8223C8-96CF-40C1-8393-DB5E44ECE6FB}" type="sibTrans" cxnId="{24B9E2AF-164F-46FC-AE5B-012FA599EB81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DC52D770-D46A-490E-BAA2-8E04DDF4C800}" type="pres">
      <dgm:prSet presAssocID="{4F58CC2D-377F-4284-A30A-B3741F492F68}" presName="cycle" presStyleCnt="0">
        <dgm:presLayoutVars>
          <dgm:dir/>
          <dgm:resizeHandles val="exact"/>
        </dgm:presLayoutVars>
      </dgm:prSet>
      <dgm:spPr/>
    </dgm:pt>
    <dgm:pt modelId="{E7A75975-25DB-4130-8453-F28B40DFCFC5}" type="pres">
      <dgm:prSet presAssocID="{91093506-5CA8-4DD7-A97B-10D7FB0D8519}" presName="node" presStyleLbl="node1" presStyleIdx="0" presStyleCnt="6">
        <dgm:presLayoutVars>
          <dgm:bulletEnabled val="1"/>
        </dgm:presLayoutVars>
      </dgm:prSet>
      <dgm:spPr/>
    </dgm:pt>
    <dgm:pt modelId="{6F25BF85-899A-4FD3-92EA-9D43459AE8AE}" type="pres">
      <dgm:prSet presAssocID="{90772D53-B858-4B95-913E-6099AC9A5A74}" presName="sibTrans" presStyleLbl="sibTrans2D1" presStyleIdx="0" presStyleCnt="6"/>
      <dgm:spPr/>
    </dgm:pt>
    <dgm:pt modelId="{5F160AD2-906F-4E35-B7E6-099E79BABB16}" type="pres">
      <dgm:prSet presAssocID="{90772D53-B858-4B95-913E-6099AC9A5A74}" presName="connectorText" presStyleLbl="sibTrans2D1" presStyleIdx="0" presStyleCnt="6"/>
      <dgm:spPr/>
    </dgm:pt>
    <dgm:pt modelId="{F7EA84FE-8BBD-4733-8855-2E7C2BAC6874}" type="pres">
      <dgm:prSet presAssocID="{957771D8-6E42-451E-84EF-B4FAB51B35C7}" presName="node" presStyleLbl="node1" presStyleIdx="1" presStyleCnt="6">
        <dgm:presLayoutVars>
          <dgm:bulletEnabled val="1"/>
        </dgm:presLayoutVars>
      </dgm:prSet>
      <dgm:spPr/>
    </dgm:pt>
    <dgm:pt modelId="{E9A0602D-84E8-46AA-BF03-47C2BCBCD5A1}" type="pres">
      <dgm:prSet presAssocID="{41A91F15-7511-4DDB-A58D-C7A3BB9DC12E}" presName="sibTrans" presStyleLbl="sibTrans2D1" presStyleIdx="1" presStyleCnt="6"/>
      <dgm:spPr/>
    </dgm:pt>
    <dgm:pt modelId="{BC4FE863-11D5-4BF7-8977-26DEF1BAA0C8}" type="pres">
      <dgm:prSet presAssocID="{41A91F15-7511-4DDB-A58D-C7A3BB9DC12E}" presName="connectorText" presStyleLbl="sibTrans2D1" presStyleIdx="1" presStyleCnt="6"/>
      <dgm:spPr/>
    </dgm:pt>
    <dgm:pt modelId="{0CE83D10-1830-4438-A106-BC90E826F3C5}" type="pres">
      <dgm:prSet presAssocID="{9BFD8CA6-42EF-4076-9269-BE2DAD9C6B36}" presName="node" presStyleLbl="node1" presStyleIdx="2" presStyleCnt="6">
        <dgm:presLayoutVars>
          <dgm:bulletEnabled val="1"/>
        </dgm:presLayoutVars>
      </dgm:prSet>
      <dgm:spPr/>
    </dgm:pt>
    <dgm:pt modelId="{2DE61E62-B26E-4B3C-B551-008A14533678}" type="pres">
      <dgm:prSet presAssocID="{B49A7E46-BBDB-4943-B8BD-50398CB27D18}" presName="sibTrans" presStyleLbl="sibTrans2D1" presStyleIdx="2" presStyleCnt="6"/>
      <dgm:spPr/>
    </dgm:pt>
    <dgm:pt modelId="{4C349C76-CA51-4F55-8925-4BF2FAEE2EC3}" type="pres">
      <dgm:prSet presAssocID="{B49A7E46-BBDB-4943-B8BD-50398CB27D18}" presName="connectorText" presStyleLbl="sibTrans2D1" presStyleIdx="2" presStyleCnt="6"/>
      <dgm:spPr/>
    </dgm:pt>
    <dgm:pt modelId="{7CE23DC0-6791-4471-99F4-F748F6918376}" type="pres">
      <dgm:prSet presAssocID="{E27804D8-892F-430B-BF27-4E457154C0B1}" presName="node" presStyleLbl="node1" presStyleIdx="3" presStyleCnt="6">
        <dgm:presLayoutVars>
          <dgm:bulletEnabled val="1"/>
        </dgm:presLayoutVars>
      </dgm:prSet>
      <dgm:spPr/>
    </dgm:pt>
    <dgm:pt modelId="{B4E9DF58-3607-4241-A471-4CD791CDF776}" type="pres">
      <dgm:prSet presAssocID="{BF005783-9E55-42C2-B961-6E97CCFE7BF8}" presName="sibTrans" presStyleLbl="sibTrans2D1" presStyleIdx="3" presStyleCnt="6"/>
      <dgm:spPr/>
    </dgm:pt>
    <dgm:pt modelId="{1CC27937-2657-47A3-8F33-9E08B9FA8EB2}" type="pres">
      <dgm:prSet presAssocID="{BF005783-9E55-42C2-B961-6E97CCFE7BF8}" presName="connectorText" presStyleLbl="sibTrans2D1" presStyleIdx="3" presStyleCnt="6"/>
      <dgm:spPr/>
    </dgm:pt>
    <dgm:pt modelId="{34193E59-0B3D-4193-9D88-88FC9E74D088}" type="pres">
      <dgm:prSet presAssocID="{AF00FBCF-2A17-4B17-903E-E441AE06D663}" presName="node" presStyleLbl="node1" presStyleIdx="4" presStyleCnt="6">
        <dgm:presLayoutVars>
          <dgm:bulletEnabled val="1"/>
        </dgm:presLayoutVars>
      </dgm:prSet>
      <dgm:spPr/>
    </dgm:pt>
    <dgm:pt modelId="{CC4AE8CE-1772-425B-A48B-F01910B41E7F}" type="pres">
      <dgm:prSet presAssocID="{4C39532B-0A86-4F99-BF4F-09B6E1E836A3}" presName="sibTrans" presStyleLbl="sibTrans2D1" presStyleIdx="4" presStyleCnt="6"/>
      <dgm:spPr/>
    </dgm:pt>
    <dgm:pt modelId="{485B84E1-29F6-4DD3-8105-81F9A4BAC72E}" type="pres">
      <dgm:prSet presAssocID="{4C39532B-0A86-4F99-BF4F-09B6E1E836A3}" presName="connectorText" presStyleLbl="sibTrans2D1" presStyleIdx="4" presStyleCnt="6"/>
      <dgm:spPr/>
    </dgm:pt>
    <dgm:pt modelId="{0A1DEDA6-8085-4503-9F66-FB45C5B9F63C}" type="pres">
      <dgm:prSet presAssocID="{089B602C-7793-46FE-B963-A422E273FB36}" presName="node" presStyleLbl="node1" presStyleIdx="5" presStyleCnt="6">
        <dgm:presLayoutVars>
          <dgm:bulletEnabled val="1"/>
        </dgm:presLayoutVars>
      </dgm:prSet>
      <dgm:spPr/>
    </dgm:pt>
    <dgm:pt modelId="{91CCE8B3-F942-4C92-B98E-A646C78E060C}" type="pres">
      <dgm:prSet presAssocID="{2C8223C8-96CF-40C1-8393-DB5E44ECE6FB}" presName="sibTrans" presStyleLbl="sibTrans2D1" presStyleIdx="5" presStyleCnt="6"/>
      <dgm:spPr/>
    </dgm:pt>
    <dgm:pt modelId="{7A0EB267-AB33-4E26-9C91-6E68F87AE4D8}" type="pres">
      <dgm:prSet presAssocID="{2C8223C8-96CF-40C1-8393-DB5E44ECE6FB}" presName="connectorText" presStyleLbl="sibTrans2D1" presStyleIdx="5" presStyleCnt="6"/>
      <dgm:spPr/>
    </dgm:pt>
  </dgm:ptLst>
  <dgm:cxnLst>
    <dgm:cxn modelId="{D2C51100-7B61-4461-B076-6A93EA5910EC}" type="presOf" srcId="{41A91F15-7511-4DDB-A58D-C7A3BB9DC12E}" destId="{BC4FE863-11D5-4BF7-8977-26DEF1BAA0C8}" srcOrd="1" destOrd="0" presId="urn:microsoft.com/office/officeart/2005/8/layout/cycle2"/>
    <dgm:cxn modelId="{0A60A20A-D4FE-477E-94F5-E58105EFC729}" type="presOf" srcId="{089B602C-7793-46FE-B963-A422E273FB36}" destId="{0A1DEDA6-8085-4503-9F66-FB45C5B9F63C}" srcOrd="0" destOrd="0" presId="urn:microsoft.com/office/officeart/2005/8/layout/cycle2"/>
    <dgm:cxn modelId="{CE4CFC15-4E3D-4185-AB27-5F0B55FB41CC}" type="presOf" srcId="{AF00FBCF-2A17-4B17-903E-E441AE06D663}" destId="{34193E59-0B3D-4193-9D88-88FC9E74D088}" srcOrd="0" destOrd="0" presId="urn:microsoft.com/office/officeart/2005/8/layout/cycle2"/>
    <dgm:cxn modelId="{DEC9F726-454E-4B47-A76A-09AB93EECAC4}" type="presOf" srcId="{91093506-5CA8-4DD7-A97B-10D7FB0D8519}" destId="{E7A75975-25DB-4130-8453-F28B40DFCFC5}" srcOrd="0" destOrd="0" presId="urn:microsoft.com/office/officeart/2005/8/layout/cycle2"/>
    <dgm:cxn modelId="{CF30F03E-FF39-49FE-B3C6-F89B798F3BAB}" type="presOf" srcId="{B49A7E46-BBDB-4943-B8BD-50398CB27D18}" destId="{2DE61E62-B26E-4B3C-B551-008A14533678}" srcOrd="0" destOrd="0" presId="urn:microsoft.com/office/officeart/2005/8/layout/cycle2"/>
    <dgm:cxn modelId="{1CDC226B-DDD6-46C0-9E1D-0D1E67013CD5}" type="presOf" srcId="{BF005783-9E55-42C2-B961-6E97CCFE7BF8}" destId="{1CC27937-2657-47A3-8F33-9E08B9FA8EB2}" srcOrd="1" destOrd="0" presId="urn:microsoft.com/office/officeart/2005/8/layout/cycle2"/>
    <dgm:cxn modelId="{C6071D6D-F9E4-4749-B9E1-47C422B5B7E3}" srcId="{4F58CC2D-377F-4284-A30A-B3741F492F68}" destId="{91093506-5CA8-4DD7-A97B-10D7FB0D8519}" srcOrd="0" destOrd="0" parTransId="{5115EA52-0722-45A9-9553-899A3BA9C807}" sibTransId="{90772D53-B858-4B95-913E-6099AC9A5A74}"/>
    <dgm:cxn modelId="{1007224E-F93E-4198-8486-1137C3C5FF26}" type="presOf" srcId="{4C39532B-0A86-4F99-BF4F-09B6E1E836A3}" destId="{485B84E1-29F6-4DD3-8105-81F9A4BAC72E}" srcOrd="1" destOrd="0" presId="urn:microsoft.com/office/officeart/2005/8/layout/cycle2"/>
    <dgm:cxn modelId="{9C54AE56-BAB2-4391-86C0-703697A0F7DF}" type="presOf" srcId="{BF005783-9E55-42C2-B961-6E97CCFE7BF8}" destId="{B4E9DF58-3607-4241-A471-4CD791CDF776}" srcOrd="0" destOrd="0" presId="urn:microsoft.com/office/officeart/2005/8/layout/cycle2"/>
    <dgm:cxn modelId="{1337425A-1D59-4739-8717-5D136FDB3C85}" type="presOf" srcId="{4C39532B-0A86-4F99-BF4F-09B6E1E836A3}" destId="{CC4AE8CE-1772-425B-A48B-F01910B41E7F}" srcOrd="0" destOrd="0" presId="urn:microsoft.com/office/officeart/2005/8/layout/cycle2"/>
    <dgm:cxn modelId="{169C7184-8462-46F9-A6E1-A7ABC57753B1}" srcId="{4F58CC2D-377F-4284-A30A-B3741F492F68}" destId="{9BFD8CA6-42EF-4076-9269-BE2DAD9C6B36}" srcOrd="2" destOrd="0" parTransId="{A46E535F-3001-447E-A3D0-FF222948CA9D}" sibTransId="{B49A7E46-BBDB-4943-B8BD-50398CB27D18}"/>
    <dgm:cxn modelId="{A9933196-A064-4B4E-B8AF-4BE72BCCB4ED}" type="presOf" srcId="{41A91F15-7511-4DDB-A58D-C7A3BB9DC12E}" destId="{E9A0602D-84E8-46AA-BF03-47C2BCBCD5A1}" srcOrd="0" destOrd="0" presId="urn:microsoft.com/office/officeart/2005/8/layout/cycle2"/>
    <dgm:cxn modelId="{1CBDA0A2-17C6-4C1B-924B-B51F40DD640D}" type="presOf" srcId="{9BFD8CA6-42EF-4076-9269-BE2DAD9C6B36}" destId="{0CE83D10-1830-4438-A106-BC90E826F3C5}" srcOrd="0" destOrd="0" presId="urn:microsoft.com/office/officeart/2005/8/layout/cycle2"/>
    <dgm:cxn modelId="{F031C9A9-B238-42FD-AFF7-32D74734F7F8}" srcId="{4F58CC2D-377F-4284-A30A-B3741F492F68}" destId="{AF00FBCF-2A17-4B17-903E-E441AE06D663}" srcOrd="4" destOrd="0" parTransId="{98CBC5AB-8CA8-460E-8E03-563DF3A2FB9E}" sibTransId="{4C39532B-0A86-4F99-BF4F-09B6E1E836A3}"/>
    <dgm:cxn modelId="{4B3671AE-C190-4964-97D2-8C2B6D1BF75A}" type="presOf" srcId="{2C8223C8-96CF-40C1-8393-DB5E44ECE6FB}" destId="{91CCE8B3-F942-4C92-B98E-A646C78E060C}" srcOrd="0" destOrd="0" presId="urn:microsoft.com/office/officeart/2005/8/layout/cycle2"/>
    <dgm:cxn modelId="{24B9E2AF-164F-46FC-AE5B-012FA599EB81}" srcId="{4F58CC2D-377F-4284-A30A-B3741F492F68}" destId="{089B602C-7793-46FE-B963-A422E273FB36}" srcOrd="5" destOrd="0" parTransId="{86FDCEE1-D1AA-48A2-88D1-78DCF5C7B4BF}" sibTransId="{2C8223C8-96CF-40C1-8393-DB5E44ECE6FB}"/>
    <dgm:cxn modelId="{C0BEDFB3-5E11-4074-9773-7F05C13C7F4A}" type="presOf" srcId="{90772D53-B858-4B95-913E-6099AC9A5A74}" destId="{6F25BF85-899A-4FD3-92EA-9D43459AE8AE}" srcOrd="0" destOrd="0" presId="urn:microsoft.com/office/officeart/2005/8/layout/cycle2"/>
    <dgm:cxn modelId="{DE35D8BA-B7D4-4965-AC1B-9AB840027284}" type="presOf" srcId="{B49A7E46-BBDB-4943-B8BD-50398CB27D18}" destId="{4C349C76-CA51-4F55-8925-4BF2FAEE2EC3}" srcOrd="1" destOrd="0" presId="urn:microsoft.com/office/officeart/2005/8/layout/cycle2"/>
    <dgm:cxn modelId="{A030EEE1-FDBA-4753-B379-2AA986781F61}" type="presOf" srcId="{4F58CC2D-377F-4284-A30A-B3741F492F68}" destId="{DC52D770-D46A-490E-BAA2-8E04DDF4C800}" srcOrd="0" destOrd="0" presId="urn:microsoft.com/office/officeart/2005/8/layout/cycle2"/>
    <dgm:cxn modelId="{2D5CEBE2-DEFC-480E-A277-89C90D5B42F9}" type="presOf" srcId="{957771D8-6E42-451E-84EF-B4FAB51B35C7}" destId="{F7EA84FE-8BBD-4733-8855-2E7C2BAC6874}" srcOrd="0" destOrd="0" presId="urn:microsoft.com/office/officeart/2005/8/layout/cycle2"/>
    <dgm:cxn modelId="{C6B2C1E7-4034-4092-8583-1187AAA2607C}" srcId="{4F58CC2D-377F-4284-A30A-B3741F492F68}" destId="{957771D8-6E42-451E-84EF-B4FAB51B35C7}" srcOrd="1" destOrd="0" parTransId="{5BA567C5-8CFA-4174-B65D-0CD5D7CF3D90}" sibTransId="{41A91F15-7511-4DDB-A58D-C7A3BB9DC12E}"/>
    <dgm:cxn modelId="{A94604F1-8D69-4F71-9CA8-CD57C26CDDB3}" type="presOf" srcId="{2C8223C8-96CF-40C1-8393-DB5E44ECE6FB}" destId="{7A0EB267-AB33-4E26-9C91-6E68F87AE4D8}" srcOrd="1" destOrd="0" presId="urn:microsoft.com/office/officeart/2005/8/layout/cycle2"/>
    <dgm:cxn modelId="{325539F7-137F-4440-BE56-A8EE8C511A87}" type="presOf" srcId="{E27804D8-892F-430B-BF27-4E457154C0B1}" destId="{7CE23DC0-6791-4471-99F4-F748F6918376}" srcOrd="0" destOrd="0" presId="urn:microsoft.com/office/officeart/2005/8/layout/cycle2"/>
    <dgm:cxn modelId="{0DAD32FA-BFF1-4AEF-94F3-EA4F512204A2}" type="presOf" srcId="{90772D53-B858-4B95-913E-6099AC9A5A74}" destId="{5F160AD2-906F-4E35-B7E6-099E79BABB16}" srcOrd="1" destOrd="0" presId="urn:microsoft.com/office/officeart/2005/8/layout/cycle2"/>
    <dgm:cxn modelId="{19CBB4FE-40B9-4214-BEFC-1DEF743ACEA7}" srcId="{4F58CC2D-377F-4284-A30A-B3741F492F68}" destId="{E27804D8-892F-430B-BF27-4E457154C0B1}" srcOrd="3" destOrd="0" parTransId="{CE9DB694-69CE-4725-9560-C305444FA4C0}" sibTransId="{BF005783-9E55-42C2-B961-6E97CCFE7BF8}"/>
    <dgm:cxn modelId="{86B6AD71-EE84-4A1D-809A-D0D78627AE82}" type="presParOf" srcId="{DC52D770-D46A-490E-BAA2-8E04DDF4C800}" destId="{E7A75975-25DB-4130-8453-F28B40DFCFC5}" srcOrd="0" destOrd="0" presId="urn:microsoft.com/office/officeart/2005/8/layout/cycle2"/>
    <dgm:cxn modelId="{5E28A049-1557-41DC-BAD5-34B2F75BD7C8}" type="presParOf" srcId="{DC52D770-D46A-490E-BAA2-8E04DDF4C800}" destId="{6F25BF85-899A-4FD3-92EA-9D43459AE8AE}" srcOrd="1" destOrd="0" presId="urn:microsoft.com/office/officeart/2005/8/layout/cycle2"/>
    <dgm:cxn modelId="{0A0C7BFB-8D3D-4BB5-94F4-7DC6C7FDCEAE}" type="presParOf" srcId="{6F25BF85-899A-4FD3-92EA-9D43459AE8AE}" destId="{5F160AD2-906F-4E35-B7E6-099E79BABB16}" srcOrd="0" destOrd="0" presId="urn:microsoft.com/office/officeart/2005/8/layout/cycle2"/>
    <dgm:cxn modelId="{C10A4E25-EC52-466B-B85B-3A63F594A64A}" type="presParOf" srcId="{DC52D770-D46A-490E-BAA2-8E04DDF4C800}" destId="{F7EA84FE-8BBD-4733-8855-2E7C2BAC6874}" srcOrd="2" destOrd="0" presId="urn:microsoft.com/office/officeart/2005/8/layout/cycle2"/>
    <dgm:cxn modelId="{E80F248C-8A43-4BA1-863A-B90B35EACA32}" type="presParOf" srcId="{DC52D770-D46A-490E-BAA2-8E04DDF4C800}" destId="{E9A0602D-84E8-46AA-BF03-47C2BCBCD5A1}" srcOrd="3" destOrd="0" presId="urn:microsoft.com/office/officeart/2005/8/layout/cycle2"/>
    <dgm:cxn modelId="{18E7A475-D46F-40AA-B5E5-BB8615D39DBF}" type="presParOf" srcId="{E9A0602D-84E8-46AA-BF03-47C2BCBCD5A1}" destId="{BC4FE863-11D5-4BF7-8977-26DEF1BAA0C8}" srcOrd="0" destOrd="0" presId="urn:microsoft.com/office/officeart/2005/8/layout/cycle2"/>
    <dgm:cxn modelId="{13688337-4D33-41AC-B32D-9587297C8752}" type="presParOf" srcId="{DC52D770-D46A-490E-BAA2-8E04DDF4C800}" destId="{0CE83D10-1830-4438-A106-BC90E826F3C5}" srcOrd="4" destOrd="0" presId="urn:microsoft.com/office/officeart/2005/8/layout/cycle2"/>
    <dgm:cxn modelId="{C53DB7CB-85F2-4FD3-A571-761EAB225B3B}" type="presParOf" srcId="{DC52D770-D46A-490E-BAA2-8E04DDF4C800}" destId="{2DE61E62-B26E-4B3C-B551-008A14533678}" srcOrd="5" destOrd="0" presId="urn:microsoft.com/office/officeart/2005/8/layout/cycle2"/>
    <dgm:cxn modelId="{D4F43801-166E-4143-912A-EB6AAF2F83D7}" type="presParOf" srcId="{2DE61E62-B26E-4B3C-B551-008A14533678}" destId="{4C349C76-CA51-4F55-8925-4BF2FAEE2EC3}" srcOrd="0" destOrd="0" presId="urn:microsoft.com/office/officeart/2005/8/layout/cycle2"/>
    <dgm:cxn modelId="{4995929F-11AA-405E-A2C0-1A95C138CA24}" type="presParOf" srcId="{DC52D770-D46A-490E-BAA2-8E04DDF4C800}" destId="{7CE23DC0-6791-4471-99F4-F748F6918376}" srcOrd="6" destOrd="0" presId="urn:microsoft.com/office/officeart/2005/8/layout/cycle2"/>
    <dgm:cxn modelId="{14BCE959-7117-4751-AC65-14F8B45D70AC}" type="presParOf" srcId="{DC52D770-D46A-490E-BAA2-8E04DDF4C800}" destId="{B4E9DF58-3607-4241-A471-4CD791CDF776}" srcOrd="7" destOrd="0" presId="urn:microsoft.com/office/officeart/2005/8/layout/cycle2"/>
    <dgm:cxn modelId="{0F3E40D2-EF66-4368-9C3F-F77FDF73B85A}" type="presParOf" srcId="{B4E9DF58-3607-4241-A471-4CD791CDF776}" destId="{1CC27937-2657-47A3-8F33-9E08B9FA8EB2}" srcOrd="0" destOrd="0" presId="urn:microsoft.com/office/officeart/2005/8/layout/cycle2"/>
    <dgm:cxn modelId="{E2A576F8-ADBA-4360-B672-58F3BC5541EA}" type="presParOf" srcId="{DC52D770-D46A-490E-BAA2-8E04DDF4C800}" destId="{34193E59-0B3D-4193-9D88-88FC9E74D088}" srcOrd="8" destOrd="0" presId="urn:microsoft.com/office/officeart/2005/8/layout/cycle2"/>
    <dgm:cxn modelId="{76C13AF2-27E0-4E00-93B9-9CD0804408D1}" type="presParOf" srcId="{DC52D770-D46A-490E-BAA2-8E04DDF4C800}" destId="{CC4AE8CE-1772-425B-A48B-F01910B41E7F}" srcOrd="9" destOrd="0" presId="urn:microsoft.com/office/officeart/2005/8/layout/cycle2"/>
    <dgm:cxn modelId="{8A923B87-EB07-4213-B40B-A68889C7D6BC}" type="presParOf" srcId="{CC4AE8CE-1772-425B-A48B-F01910B41E7F}" destId="{485B84E1-29F6-4DD3-8105-81F9A4BAC72E}" srcOrd="0" destOrd="0" presId="urn:microsoft.com/office/officeart/2005/8/layout/cycle2"/>
    <dgm:cxn modelId="{AAD2823B-0F95-47FD-93F3-3A68476CF13A}" type="presParOf" srcId="{DC52D770-D46A-490E-BAA2-8E04DDF4C800}" destId="{0A1DEDA6-8085-4503-9F66-FB45C5B9F63C}" srcOrd="10" destOrd="0" presId="urn:microsoft.com/office/officeart/2005/8/layout/cycle2"/>
    <dgm:cxn modelId="{2112C674-B18E-4E1E-B2F4-2E280DA29B14}" type="presParOf" srcId="{DC52D770-D46A-490E-BAA2-8E04DDF4C800}" destId="{91CCE8B3-F942-4C92-B98E-A646C78E060C}" srcOrd="11" destOrd="0" presId="urn:microsoft.com/office/officeart/2005/8/layout/cycle2"/>
    <dgm:cxn modelId="{9E23369C-1FF7-42A6-85E3-FB1B31F32389}" type="presParOf" srcId="{91CCE8B3-F942-4C92-B98E-A646C78E060C}" destId="{7A0EB267-AB33-4E26-9C91-6E68F87AE4D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8CC2D-377F-4284-A30A-B3741F492F68}" type="doc">
      <dgm:prSet loTypeId="urn:microsoft.com/office/officeart/2005/8/layout/cycle2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91093506-5CA8-4DD7-A97B-10D7FB0D8519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400" dirty="0"/>
            <a:t>Meer verantwoordelijkheid</a:t>
          </a:r>
        </a:p>
      </dgm:t>
    </dgm:pt>
    <dgm:pt modelId="{5115EA52-0722-45A9-9553-899A3BA9C807}" type="parTrans" cxnId="{C6071D6D-F9E4-4749-B9E1-47C422B5B7E3}">
      <dgm:prSet/>
      <dgm:spPr/>
      <dgm:t>
        <a:bodyPr/>
        <a:lstStyle/>
        <a:p>
          <a:endParaRPr lang="nl-NL"/>
        </a:p>
      </dgm:t>
    </dgm:pt>
    <dgm:pt modelId="{90772D53-B858-4B95-913E-6099AC9A5A74}" type="sibTrans" cxnId="{C6071D6D-F9E4-4749-B9E1-47C422B5B7E3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9BFD8CA6-42EF-4076-9269-BE2DAD9C6B36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400" dirty="0"/>
            <a:t>Meer beheersmaatregelen</a:t>
          </a:r>
        </a:p>
      </dgm:t>
    </dgm:pt>
    <dgm:pt modelId="{A46E535F-3001-447E-A3D0-FF222948CA9D}" type="parTrans" cxnId="{169C7184-8462-46F9-A6E1-A7ABC57753B1}">
      <dgm:prSet/>
      <dgm:spPr/>
      <dgm:t>
        <a:bodyPr/>
        <a:lstStyle/>
        <a:p>
          <a:endParaRPr lang="nl-NL"/>
        </a:p>
      </dgm:t>
    </dgm:pt>
    <dgm:pt modelId="{B49A7E46-BBDB-4943-B8BD-50398CB27D18}" type="sibTrans" cxnId="{169C7184-8462-46F9-A6E1-A7ABC57753B1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E27804D8-892F-430B-BF27-4E457154C0B1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400" dirty="0"/>
            <a:t>Hogere directe kosten</a:t>
          </a:r>
        </a:p>
      </dgm:t>
    </dgm:pt>
    <dgm:pt modelId="{CE9DB694-69CE-4725-9560-C305444FA4C0}" type="parTrans" cxnId="{19CBB4FE-40B9-4214-BEFC-1DEF743ACEA7}">
      <dgm:prSet/>
      <dgm:spPr/>
      <dgm:t>
        <a:bodyPr/>
        <a:lstStyle/>
        <a:p>
          <a:endParaRPr lang="nl-NL"/>
        </a:p>
      </dgm:t>
    </dgm:pt>
    <dgm:pt modelId="{BF005783-9E55-42C2-B961-6E97CCFE7BF8}" type="sibTrans" cxnId="{19CBB4FE-40B9-4214-BEFC-1DEF743ACEA7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957771D8-6E42-451E-84EF-B4FAB51B35C7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400" dirty="0"/>
            <a:t>Hogere aansprakelijkheid</a:t>
          </a:r>
        </a:p>
      </dgm:t>
    </dgm:pt>
    <dgm:pt modelId="{5BA567C5-8CFA-4174-B65D-0CD5D7CF3D90}" type="parTrans" cxnId="{C6B2C1E7-4034-4092-8583-1187AAA2607C}">
      <dgm:prSet/>
      <dgm:spPr/>
      <dgm:t>
        <a:bodyPr/>
        <a:lstStyle/>
        <a:p>
          <a:endParaRPr lang="nl-NL"/>
        </a:p>
      </dgm:t>
    </dgm:pt>
    <dgm:pt modelId="{41A91F15-7511-4DDB-A58D-C7A3BB9DC12E}" type="sibTrans" cxnId="{C6B2C1E7-4034-4092-8583-1187AAA2607C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AF00FBCF-2A17-4B17-903E-E441AE06D663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400" dirty="0"/>
            <a:t>Meer veiligheid</a:t>
          </a:r>
        </a:p>
      </dgm:t>
    </dgm:pt>
    <dgm:pt modelId="{98CBC5AB-8CA8-460E-8E03-563DF3A2FB9E}" type="parTrans" cxnId="{F031C9A9-B238-42FD-AFF7-32D74734F7F8}">
      <dgm:prSet/>
      <dgm:spPr/>
      <dgm:t>
        <a:bodyPr/>
        <a:lstStyle/>
        <a:p>
          <a:endParaRPr lang="nl-NL"/>
        </a:p>
      </dgm:t>
    </dgm:pt>
    <dgm:pt modelId="{4C39532B-0A86-4F99-BF4F-09B6E1E836A3}" type="sibTrans" cxnId="{F031C9A9-B238-42FD-AFF7-32D74734F7F8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089B602C-7793-46FE-B963-A422E273FB36}">
      <dgm:prSet phldrT="[Text]" custT="1"/>
      <dgm:spPr>
        <a:solidFill>
          <a:srgbClr val="0C1B63"/>
        </a:solidFill>
      </dgm:spPr>
      <dgm:t>
        <a:bodyPr/>
        <a:lstStyle/>
        <a:p>
          <a:r>
            <a:rPr lang="nl-NL" sz="1400" dirty="0"/>
            <a:t>Lagere (faal)kosten in de keten</a:t>
          </a:r>
        </a:p>
      </dgm:t>
    </dgm:pt>
    <dgm:pt modelId="{86FDCEE1-D1AA-48A2-88D1-78DCF5C7B4BF}" type="parTrans" cxnId="{24B9E2AF-164F-46FC-AE5B-012FA599EB81}">
      <dgm:prSet/>
      <dgm:spPr/>
      <dgm:t>
        <a:bodyPr/>
        <a:lstStyle/>
        <a:p>
          <a:endParaRPr lang="nl-NL"/>
        </a:p>
      </dgm:t>
    </dgm:pt>
    <dgm:pt modelId="{2C8223C8-96CF-40C1-8393-DB5E44ECE6FB}" type="sibTrans" cxnId="{24B9E2AF-164F-46FC-AE5B-012FA599EB81}">
      <dgm:prSet/>
      <dgm:spPr>
        <a:solidFill>
          <a:srgbClr val="E2FF9E"/>
        </a:solidFill>
      </dgm:spPr>
      <dgm:t>
        <a:bodyPr/>
        <a:lstStyle/>
        <a:p>
          <a:endParaRPr lang="nl-NL"/>
        </a:p>
      </dgm:t>
    </dgm:pt>
    <dgm:pt modelId="{DC52D770-D46A-490E-BAA2-8E04DDF4C800}" type="pres">
      <dgm:prSet presAssocID="{4F58CC2D-377F-4284-A30A-B3741F492F68}" presName="cycle" presStyleCnt="0">
        <dgm:presLayoutVars>
          <dgm:dir/>
          <dgm:resizeHandles val="exact"/>
        </dgm:presLayoutVars>
      </dgm:prSet>
      <dgm:spPr/>
    </dgm:pt>
    <dgm:pt modelId="{E7A75975-25DB-4130-8453-F28B40DFCFC5}" type="pres">
      <dgm:prSet presAssocID="{91093506-5CA8-4DD7-A97B-10D7FB0D8519}" presName="node" presStyleLbl="node1" presStyleIdx="0" presStyleCnt="6">
        <dgm:presLayoutVars>
          <dgm:bulletEnabled val="1"/>
        </dgm:presLayoutVars>
      </dgm:prSet>
      <dgm:spPr/>
    </dgm:pt>
    <dgm:pt modelId="{6F25BF85-899A-4FD3-92EA-9D43459AE8AE}" type="pres">
      <dgm:prSet presAssocID="{90772D53-B858-4B95-913E-6099AC9A5A74}" presName="sibTrans" presStyleLbl="sibTrans2D1" presStyleIdx="0" presStyleCnt="6"/>
      <dgm:spPr/>
    </dgm:pt>
    <dgm:pt modelId="{5F160AD2-906F-4E35-B7E6-099E79BABB16}" type="pres">
      <dgm:prSet presAssocID="{90772D53-B858-4B95-913E-6099AC9A5A74}" presName="connectorText" presStyleLbl="sibTrans2D1" presStyleIdx="0" presStyleCnt="6"/>
      <dgm:spPr/>
    </dgm:pt>
    <dgm:pt modelId="{F7EA84FE-8BBD-4733-8855-2E7C2BAC6874}" type="pres">
      <dgm:prSet presAssocID="{957771D8-6E42-451E-84EF-B4FAB51B35C7}" presName="node" presStyleLbl="node1" presStyleIdx="1" presStyleCnt="6">
        <dgm:presLayoutVars>
          <dgm:bulletEnabled val="1"/>
        </dgm:presLayoutVars>
      </dgm:prSet>
      <dgm:spPr/>
    </dgm:pt>
    <dgm:pt modelId="{E9A0602D-84E8-46AA-BF03-47C2BCBCD5A1}" type="pres">
      <dgm:prSet presAssocID="{41A91F15-7511-4DDB-A58D-C7A3BB9DC12E}" presName="sibTrans" presStyleLbl="sibTrans2D1" presStyleIdx="1" presStyleCnt="6"/>
      <dgm:spPr/>
    </dgm:pt>
    <dgm:pt modelId="{BC4FE863-11D5-4BF7-8977-26DEF1BAA0C8}" type="pres">
      <dgm:prSet presAssocID="{41A91F15-7511-4DDB-A58D-C7A3BB9DC12E}" presName="connectorText" presStyleLbl="sibTrans2D1" presStyleIdx="1" presStyleCnt="6"/>
      <dgm:spPr/>
    </dgm:pt>
    <dgm:pt modelId="{0CE83D10-1830-4438-A106-BC90E826F3C5}" type="pres">
      <dgm:prSet presAssocID="{9BFD8CA6-42EF-4076-9269-BE2DAD9C6B36}" presName="node" presStyleLbl="node1" presStyleIdx="2" presStyleCnt="6">
        <dgm:presLayoutVars>
          <dgm:bulletEnabled val="1"/>
        </dgm:presLayoutVars>
      </dgm:prSet>
      <dgm:spPr/>
    </dgm:pt>
    <dgm:pt modelId="{2DE61E62-B26E-4B3C-B551-008A14533678}" type="pres">
      <dgm:prSet presAssocID="{B49A7E46-BBDB-4943-B8BD-50398CB27D18}" presName="sibTrans" presStyleLbl="sibTrans2D1" presStyleIdx="2" presStyleCnt="6"/>
      <dgm:spPr/>
    </dgm:pt>
    <dgm:pt modelId="{4C349C76-CA51-4F55-8925-4BF2FAEE2EC3}" type="pres">
      <dgm:prSet presAssocID="{B49A7E46-BBDB-4943-B8BD-50398CB27D18}" presName="connectorText" presStyleLbl="sibTrans2D1" presStyleIdx="2" presStyleCnt="6"/>
      <dgm:spPr/>
    </dgm:pt>
    <dgm:pt modelId="{7CE23DC0-6791-4471-99F4-F748F6918376}" type="pres">
      <dgm:prSet presAssocID="{E27804D8-892F-430B-BF27-4E457154C0B1}" presName="node" presStyleLbl="node1" presStyleIdx="3" presStyleCnt="6">
        <dgm:presLayoutVars>
          <dgm:bulletEnabled val="1"/>
        </dgm:presLayoutVars>
      </dgm:prSet>
      <dgm:spPr/>
    </dgm:pt>
    <dgm:pt modelId="{B4E9DF58-3607-4241-A471-4CD791CDF776}" type="pres">
      <dgm:prSet presAssocID="{BF005783-9E55-42C2-B961-6E97CCFE7BF8}" presName="sibTrans" presStyleLbl="sibTrans2D1" presStyleIdx="3" presStyleCnt="6"/>
      <dgm:spPr/>
    </dgm:pt>
    <dgm:pt modelId="{1CC27937-2657-47A3-8F33-9E08B9FA8EB2}" type="pres">
      <dgm:prSet presAssocID="{BF005783-9E55-42C2-B961-6E97CCFE7BF8}" presName="connectorText" presStyleLbl="sibTrans2D1" presStyleIdx="3" presStyleCnt="6"/>
      <dgm:spPr/>
    </dgm:pt>
    <dgm:pt modelId="{34193E59-0B3D-4193-9D88-88FC9E74D088}" type="pres">
      <dgm:prSet presAssocID="{AF00FBCF-2A17-4B17-903E-E441AE06D663}" presName="node" presStyleLbl="node1" presStyleIdx="4" presStyleCnt="6">
        <dgm:presLayoutVars>
          <dgm:bulletEnabled val="1"/>
        </dgm:presLayoutVars>
      </dgm:prSet>
      <dgm:spPr/>
    </dgm:pt>
    <dgm:pt modelId="{CC4AE8CE-1772-425B-A48B-F01910B41E7F}" type="pres">
      <dgm:prSet presAssocID="{4C39532B-0A86-4F99-BF4F-09B6E1E836A3}" presName="sibTrans" presStyleLbl="sibTrans2D1" presStyleIdx="4" presStyleCnt="6"/>
      <dgm:spPr/>
    </dgm:pt>
    <dgm:pt modelId="{485B84E1-29F6-4DD3-8105-81F9A4BAC72E}" type="pres">
      <dgm:prSet presAssocID="{4C39532B-0A86-4F99-BF4F-09B6E1E836A3}" presName="connectorText" presStyleLbl="sibTrans2D1" presStyleIdx="4" presStyleCnt="6"/>
      <dgm:spPr/>
    </dgm:pt>
    <dgm:pt modelId="{0A1DEDA6-8085-4503-9F66-FB45C5B9F63C}" type="pres">
      <dgm:prSet presAssocID="{089B602C-7793-46FE-B963-A422E273FB36}" presName="node" presStyleLbl="node1" presStyleIdx="5" presStyleCnt="6">
        <dgm:presLayoutVars>
          <dgm:bulletEnabled val="1"/>
        </dgm:presLayoutVars>
      </dgm:prSet>
      <dgm:spPr/>
    </dgm:pt>
    <dgm:pt modelId="{91CCE8B3-F942-4C92-B98E-A646C78E060C}" type="pres">
      <dgm:prSet presAssocID="{2C8223C8-96CF-40C1-8393-DB5E44ECE6FB}" presName="sibTrans" presStyleLbl="sibTrans2D1" presStyleIdx="5" presStyleCnt="6"/>
      <dgm:spPr/>
    </dgm:pt>
    <dgm:pt modelId="{7A0EB267-AB33-4E26-9C91-6E68F87AE4D8}" type="pres">
      <dgm:prSet presAssocID="{2C8223C8-96CF-40C1-8393-DB5E44ECE6FB}" presName="connectorText" presStyleLbl="sibTrans2D1" presStyleIdx="5" presStyleCnt="6"/>
      <dgm:spPr/>
    </dgm:pt>
  </dgm:ptLst>
  <dgm:cxnLst>
    <dgm:cxn modelId="{D2C51100-7B61-4461-B076-6A93EA5910EC}" type="presOf" srcId="{41A91F15-7511-4DDB-A58D-C7A3BB9DC12E}" destId="{BC4FE863-11D5-4BF7-8977-26DEF1BAA0C8}" srcOrd="1" destOrd="0" presId="urn:microsoft.com/office/officeart/2005/8/layout/cycle2"/>
    <dgm:cxn modelId="{0A60A20A-D4FE-477E-94F5-E58105EFC729}" type="presOf" srcId="{089B602C-7793-46FE-B963-A422E273FB36}" destId="{0A1DEDA6-8085-4503-9F66-FB45C5B9F63C}" srcOrd="0" destOrd="0" presId="urn:microsoft.com/office/officeart/2005/8/layout/cycle2"/>
    <dgm:cxn modelId="{CE4CFC15-4E3D-4185-AB27-5F0B55FB41CC}" type="presOf" srcId="{AF00FBCF-2A17-4B17-903E-E441AE06D663}" destId="{34193E59-0B3D-4193-9D88-88FC9E74D088}" srcOrd="0" destOrd="0" presId="urn:microsoft.com/office/officeart/2005/8/layout/cycle2"/>
    <dgm:cxn modelId="{DEC9F726-454E-4B47-A76A-09AB93EECAC4}" type="presOf" srcId="{91093506-5CA8-4DD7-A97B-10D7FB0D8519}" destId="{E7A75975-25DB-4130-8453-F28B40DFCFC5}" srcOrd="0" destOrd="0" presId="urn:microsoft.com/office/officeart/2005/8/layout/cycle2"/>
    <dgm:cxn modelId="{CF30F03E-FF39-49FE-B3C6-F89B798F3BAB}" type="presOf" srcId="{B49A7E46-BBDB-4943-B8BD-50398CB27D18}" destId="{2DE61E62-B26E-4B3C-B551-008A14533678}" srcOrd="0" destOrd="0" presId="urn:microsoft.com/office/officeart/2005/8/layout/cycle2"/>
    <dgm:cxn modelId="{1CDC226B-DDD6-46C0-9E1D-0D1E67013CD5}" type="presOf" srcId="{BF005783-9E55-42C2-B961-6E97CCFE7BF8}" destId="{1CC27937-2657-47A3-8F33-9E08B9FA8EB2}" srcOrd="1" destOrd="0" presId="urn:microsoft.com/office/officeart/2005/8/layout/cycle2"/>
    <dgm:cxn modelId="{C6071D6D-F9E4-4749-B9E1-47C422B5B7E3}" srcId="{4F58CC2D-377F-4284-A30A-B3741F492F68}" destId="{91093506-5CA8-4DD7-A97B-10D7FB0D8519}" srcOrd="0" destOrd="0" parTransId="{5115EA52-0722-45A9-9553-899A3BA9C807}" sibTransId="{90772D53-B858-4B95-913E-6099AC9A5A74}"/>
    <dgm:cxn modelId="{1007224E-F93E-4198-8486-1137C3C5FF26}" type="presOf" srcId="{4C39532B-0A86-4F99-BF4F-09B6E1E836A3}" destId="{485B84E1-29F6-4DD3-8105-81F9A4BAC72E}" srcOrd="1" destOrd="0" presId="urn:microsoft.com/office/officeart/2005/8/layout/cycle2"/>
    <dgm:cxn modelId="{9C54AE56-BAB2-4391-86C0-703697A0F7DF}" type="presOf" srcId="{BF005783-9E55-42C2-B961-6E97CCFE7BF8}" destId="{B4E9DF58-3607-4241-A471-4CD791CDF776}" srcOrd="0" destOrd="0" presId="urn:microsoft.com/office/officeart/2005/8/layout/cycle2"/>
    <dgm:cxn modelId="{1337425A-1D59-4739-8717-5D136FDB3C85}" type="presOf" srcId="{4C39532B-0A86-4F99-BF4F-09B6E1E836A3}" destId="{CC4AE8CE-1772-425B-A48B-F01910B41E7F}" srcOrd="0" destOrd="0" presId="urn:microsoft.com/office/officeart/2005/8/layout/cycle2"/>
    <dgm:cxn modelId="{169C7184-8462-46F9-A6E1-A7ABC57753B1}" srcId="{4F58CC2D-377F-4284-A30A-B3741F492F68}" destId="{9BFD8CA6-42EF-4076-9269-BE2DAD9C6B36}" srcOrd="2" destOrd="0" parTransId="{A46E535F-3001-447E-A3D0-FF222948CA9D}" sibTransId="{B49A7E46-BBDB-4943-B8BD-50398CB27D18}"/>
    <dgm:cxn modelId="{A9933196-A064-4B4E-B8AF-4BE72BCCB4ED}" type="presOf" srcId="{41A91F15-7511-4DDB-A58D-C7A3BB9DC12E}" destId="{E9A0602D-84E8-46AA-BF03-47C2BCBCD5A1}" srcOrd="0" destOrd="0" presId="urn:microsoft.com/office/officeart/2005/8/layout/cycle2"/>
    <dgm:cxn modelId="{1CBDA0A2-17C6-4C1B-924B-B51F40DD640D}" type="presOf" srcId="{9BFD8CA6-42EF-4076-9269-BE2DAD9C6B36}" destId="{0CE83D10-1830-4438-A106-BC90E826F3C5}" srcOrd="0" destOrd="0" presId="urn:microsoft.com/office/officeart/2005/8/layout/cycle2"/>
    <dgm:cxn modelId="{F031C9A9-B238-42FD-AFF7-32D74734F7F8}" srcId="{4F58CC2D-377F-4284-A30A-B3741F492F68}" destId="{AF00FBCF-2A17-4B17-903E-E441AE06D663}" srcOrd="4" destOrd="0" parTransId="{98CBC5AB-8CA8-460E-8E03-563DF3A2FB9E}" sibTransId="{4C39532B-0A86-4F99-BF4F-09B6E1E836A3}"/>
    <dgm:cxn modelId="{4B3671AE-C190-4964-97D2-8C2B6D1BF75A}" type="presOf" srcId="{2C8223C8-96CF-40C1-8393-DB5E44ECE6FB}" destId="{91CCE8B3-F942-4C92-B98E-A646C78E060C}" srcOrd="0" destOrd="0" presId="urn:microsoft.com/office/officeart/2005/8/layout/cycle2"/>
    <dgm:cxn modelId="{24B9E2AF-164F-46FC-AE5B-012FA599EB81}" srcId="{4F58CC2D-377F-4284-A30A-B3741F492F68}" destId="{089B602C-7793-46FE-B963-A422E273FB36}" srcOrd="5" destOrd="0" parTransId="{86FDCEE1-D1AA-48A2-88D1-78DCF5C7B4BF}" sibTransId="{2C8223C8-96CF-40C1-8393-DB5E44ECE6FB}"/>
    <dgm:cxn modelId="{C0BEDFB3-5E11-4074-9773-7F05C13C7F4A}" type="presOf" srcId="{90772D53-B858-4B95-913E-6099AC9A5A74}" destId="{6F25BF85-899A-4FD3-92EA-9D43459AE8AE}" srcOrd="0" destOrd="0" presId="urn:microsoft.com/office/officeart/2005/8/layout/cycle2"/>
    <dgm:cxn modelId="{DE35D8BA-B7D4-4965-AC1B-9AB840027284}" type="presOf" srcId="{B49A7E46-BBDB-4943-B8BD-50398CB27D18}" destId="{4C349C76-CA51-4F55-8925-4BF2FAEE2EC3}" srcOrd="1" destOrd="0" presId="urn:microsoft.com/office/officeart/2005/8/layout/cycle2"/>
    <dgm:cxn modelId="{A030EEE1-FDBA-4753-B379-2AA986781F61}" type="presOf" srcId="{4F58CC2D-377F-4284-A30A-B3741F492F68}" destId="{DC52D770-D46A-490E-BAA2-8E04DDF4C800}" srcOrd="0" destOrd="0" presId="urn:microsoft.com/office/officeart/2005/8/layout/cycle2"/>
    <dgm:cxn modelId="{2D5CEBE2-DEFC-480E-A277-89C90D5B42F9}" type="presOf" srcId="{957771D8-6E42-451E-84EF-B4FAB51B35C7}" destId="{F7EA84FE-8BBD-4733-8855-2E7C2BAC6874}" srcOrd="0" destOrd="0" presId="urn:microsoft.com/office/officeart/2005/8/layout/cycle2"/>
    <dgm:cxn modelId="{C6B2C1E7-4034-4092-8583-1187AAA2607C}" srcId="{4F58CC2D-377F-4284-A30A-B3741F492F68}" destId="{957771D8-6E42-451E-84EF-B4FAB51B35C7}" srcOrd="1" destOrd="0" parTransId="{5BA567C5-8CFA-4174-B65D-0CD5D7CF3D90}" sibTransId="{41A91F15-7511-4DDB-A58D-C7A3BB9DC12E}"/>
    <dgm:cxn modelId="{A94604F1-8D69-4F71-9CA8-CD57C26CDDB3}" type="presOf" srcId="{2C8223C8-96CF-40C1-8393-DB5E44ECE6FB}" destId="{7A0EB267-AB33-4E26-9C91-6E68F87AE4D8}" srcOrd="1" destOrd="0" presId="urn:microsoft.com/office/officeart/2005/8/layout/cycle2"/>
    <dgm:cxn modelId="{325539F7-137F-4440-BE56-A8EE8C511A87}" type="presOf" srcId="{E27804D8-892F-430B-BF27-4E457154C0B1}" destId="{7CE23DC0-6791-4471-99F4-F748F6918376}" srcOrd="0" destOrd="0" presId="urn:microsoft.com/office/officeart/2005/8/layout/cycle2"/>
    <dgm:cxn modelId="{0DAD32FA-BFF1-4AEF-94F3-EA4F512204A2}" type="presOf" srcId="{90772D53-B858-4B95-913E-6099AC9A5A74}" destId="{5F160AD2-906F-4E35-B7E6-099E79BABB16}" srcOrd="1" destOrd="0" presId="urn:microsoft.com/office/officeart/2005/8/layout/cycle2"/>
    <dgm:cxn modelId="{19CBB4FE-40B9-4214-BEFC-1DEF743ACEA7}" srcId="{4F58CC2D-377F-4284-A30A-B3741F492F68}" destId="{E27804D8-892F-430B-BF27-4E457154C0B1}" srcOrd="3" destOrd="0" parTransId="{CE9DB694-69CE-4725-9560-C305444FA4C0}" sibTransId="{BF005783-9E55-42C2-B961-6E97CCFE7BF8}"/>
    <dgm:cxn modelId="{86B6AD71-EE84-4A1D-809A-D0D78627AE82}" type="presParOf" srcId="{DC52D770-D46A-490E-BAA2-8E04DDF4C800}" destId="{E7A75975-25DB-4130-8453-F28B40DFCFC5}" srcOrd="0" destOrd="0" presId="urn:microsoft.com/office/officeart/2005/8/layout/cycle2"/>
    <dgm:cxn modelId="{5E28A049-1557-41DC-BAD5-34B2F75BD7C8}" type="presParOf" srcId="{DC52D770-D46A-490E-BAA2-8E04DDF4C800}" destId="{6F25BF85-899A-4FD3-92EA-9D43459AE8AE}" srcOrd="1" destOrd="0" presId="urn:microsoft.com/office/officeart/2005/8/layout/cycle2"/>
    <dgm:cxn modelId="{0A0C7BFB-8D3D-4BB5-94F4-7DC6C7FDCEAE}" type="presParOf" srcId="{6F25BF85-899A-4FD3-92EA-9D43459AE8AE}" destId="{5F160AD2-906F-4E35-B7E6-099E79BABB16}" srcOrd="0" destOrd="0" presId="urn:microsoft.com/office/officeart/2005/8/layout/cycle2"/>
    <dgm:cxn modelId="{C10A4E25-EC52-466B-B85B-3A63F594A64A}" type="presParOf" srcId="{DC52D770-D46A-490E-BAA2-8E04DDF4C800}" destId="{F7EA84FE-8BBD-4733-8855-2E7C2BAC6874}" srcOrd="2" destOrd="0" presId="urn:microsoft.com/office/officeart/2005/8/layout/cycle2"/>
    <dgm:cxn modelId="{E80F248C-8A43-4BA1-863A-B90B35EACA32}" type="presParOf" srcId="{DC52D770-D46A-490E-BAA2-8E04DDF4C800}" destId="{E9A0602D-84E8-46AA-BF03-47C2BCBCD5A1}" srcOrd="3" destOrd="0" presId="urn:microsoft.com/office/officeart/2005/8/layout/cycle2"/>
    <dgm:cxn modelId="{18E7A475-D46F-40AA-B5E5-BB8615D39DBF}" type="presParOf" srcId="{E9A0602D-84E8-46AA-BF03-47C2BCBCD5A1}" destId="{BC4FE863-11D5-4BF7-8977-26DEF1BAA0C8}" srcOrd="0" destOrd="0" presId="urn:microsoft.com/office/officeart/2005/8/layout/cycle2"/>
    <dgm:cxn modelId="{13688337-4D33-41AC-B32D-9587297C8752}" type="presParOf" srcId="{DC52D770-D46A-490E-BAA2-8E04DDF4C800}" destId="{0CE83D10-1830-4438-A106-BC90E826F3C5}" srcOrd="4" destOrd="0" presId="urn:microsoft.com/office/officeart/2005/8/layout/cycle2"/>
    <dgm:cxn modelId="{C53DB7CB-85F2-4FD3-A571-761EAB225B3B}" type="presParOf" srcId="{DC52D770-D46A-490E-BAA2-8E04DDF4C800}" destId="{2DE61E62-B26E-4B3C-B551-008A14533678}" srcOrd="5" destOrd="0" presId="urn:microsoft.com/office/officeart/2005/8/layout/cycle2"/>
    <dgm:cxn modelId="{D4F43801-166E-4143-912A-EB6AAF2F83D7}" type="presParOf" srcId="{2DE61E62-B26E-4B3C-B551-008A14533678}" destId="{4C349C76-CA51-4F55-8925-4BF2FAEE2EC3}" srcOrd="0" destOrd="0" presId="urn:microsoft.com/office/officeart/2005/8/layout/cycle2"/>
    <dgm:cxn modelId="{4995929F-11AA-405E-A2C0-1A95C138CA24}" type="presParOf" srcId="{DC52D770-D46A-490E-BAA2-8E04DDF4C800}" destId="{7CE23DC0-6791-4471-99F4-F748F6918376}" srcOrd="6" destOrd="0" presId="urn:microsoft.com/office/officeart/2005/8/layout/cycle2"/>
    <dgm:cxn modelId="{14BCE959-7117-4751-AC65-14F8B45D70AC}" type="presParOf" srcId="{DC52D770-D46A-490E-BAA2-8E04DDF4C800}" destId="{B4E9DF58-3607-4241-A471-4CD791CDF776}" srcOrd="7" destOrd="0" presId="urn:microsoft.com/office/officeart/2005/8/layout/cycle2"/>
    <dgm:cxn modelId="{0F3E40D2-EF66-4368-9C3F-F77FDF73B85A}" type="presParOf" srcId="{B4E9DF58-3607-4241-A471-4CD791CDF776}" destId="{1CC27937-2657-47A3-8F33-9E08B9FA8EB2}" srcOrd="0" destOrd="0" presId="urn:microsoft.com/office/officeart/2005/8/layout/cycle2"/>
    <dgm:cxn modelId="{E2A576F8-ADBA-4360-B672-58F3BC5541EA}" type="presParOf" srcId="{DC52D770-D46A-490E-BAA2-8E04DDF4C800}" destId="{34193E59-0B3D-4193-9D88-88FC9E74D088}" srcOrd="8" destOrd="0" presId="urn:microsoft.com/office/officeart/2005/8/layout/cycle2"/>
    <dgm:cxn modelId="{76C13AF2-27E0-4E00-93B9-9CD0804408D1}" type="presParOf" srcId="{DC52D770-D46A-490E-BAA2-8E04DDF4C800}" destId="{CC4AE8CE-1772-425B-A48B-F01910B41E7F}" srcOrd="9" destOrd="0" presId="urn:microsoft.com/office/officeart/2005/8/layout/cycle2"/>
    <dgm:cxn modelId="{8A923B87-EB07-4213-B40B-A68889C7D6BC}" type="presParOf" srcId="{CC4AE8CE-1772-425B-A48B-F01910B41E7F}" destId="{485B84E1-29F6-4DD3-8105-81F9A4BAC72E}" srcOrd="0" destOrd="0" presId="urn:microsoft.com/office/officeart/2005/8/layout/cycle2"/>
    <dgm:cxn modelId="{AAD2823B-0F95-47FD-93F3-3A68476CF13A}" type="presParOf" srcId="{DC52D770-D46A-490E-BAA2-8E04DDF4C800}" destId="{0A1DEDA6-8085-4503-9F66-FB45C5B9F63C}" srcOrd="10" destOrd="0" presId="urn:microsoft.com/office/officeart/2005/8/layout/cycle2"/>
    <dgm:cxn modelId="{2112C674-B18E-4E1E-B2F4-2E280DA29B14}" type="presParOf" srcId="{DC52D770-D46A-490E-BAA2-8E04DDF4C800}" destId="{91CCE8B3-F942-4C92-B98E-A646C78E060C}" srcOrd="11" destOrd="0" presId="urn:microsoft.com/office/officeart/2005/8/layout/cycle2"/>
    <dgm:cxn modelId="{9E23369C-1FF7-42A6-85E3-FB1B31F32389}" type="presParOf" srcId="{91CCE8B3-F942-4C92-B98E-A646C78E060C}" destId="{7A0EB267-AB33-4E26-9C91-6E68F87AE4D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75975-25DB-4130-8453-F28B40DFCFC5}">
      <dsp:nvSpPr>
        <dsp:cNvPr id="0" name=""/>
        <dsp:cNvSpPr/>
      </dsp:nvSpPr>
      <dsp:spPr>
        <a:xfrm>
          <a:off x="1832270" y="2209"/>
          <a:ext cx="1163365" cy="1163365"/>
        </a:xfrm>
        <a:prstGeom prst="ellipse">
          <a:avLst/>
        </a:prstGeom>
        <a:solidFill>
          <a:srgbClr val="D4FF6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0C1B63"/>
              </a:solidFill>
            </a:rPr>
            <a:t>meer </a:t>
          </a:r>
          <a:r>
            <a:rPr lang="nl-NL" sz="1100" kern="1200" dirty="0" err="1">
              <a:solidFill>
                <a:srgbClr val="0C1B63"/>
              </a:solidFill>
            </a:rPr>
            <a:t>verantwoor-delijkheid</a:t>
          </a:r>
          <a:endParaRPr lang="nl-NL" sz="1100" kern="1200" dirty="0">
            <a:solidFill>
              <a:srgbClr val="0C1B63"/>
            </a:solidFill>
          </a:endParaRPr>
        </a:p>
      </dsp:txBody>
      <dsp:txXfrm>
        <a:off x="2002641" y="172580"/>
        <a:ext cx="822623" cy="822623"/>
      </dsp:txXfrm>
    </dsp:sp>
    <dsp:sp modelId="{6F25BF85-899A-4FD3-92EA-9D43459AE8AE}">
      <dsp:nvSpPr>
        <dsp:cNvPr id="0" name=""/>
        <dsp:cNvSpPr/>
      </dsp:nvSpPr>
      <dsp:spPr>
        <a:xfrm rot="1800000">
          <a:off x="3007881" y="819477"/>
          <a:ext cx="308299" cy="392635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/>
        </a:p>
      </dsp:txBody>
      <dsp:txXfrm>
        <a:off x="3014077" y="874882"/>
        <a:ext cx="215809" cy="235581"/>
      </dsp:txXfrm>
    </dsp:sp>
    <dsp:sp modelId="{F7EA84FE-8BBD-4733-8855-2E7C2BAC6874}">
      <dsp:nvSpPr>
        <dsp:cNvPr id="0" name=""/>
        <dsp:cNvSpPr/>
      </dsp:nvSpPr>
      <dsp:spPr>
        <a:xfrm>
          <a:off x="3343540" y="874741"/>
          <a:ext cx="1163365" cy="1163365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hogere </a:t>
          </a:r>
          <a:r>
            <a:rPr lang="nl-NL" sz="1100" kern="1200" dirty="0" err="1"/>
            <a:t>aansprake</a:t>
          </a:r>
          <a:r>
            <a:rPr lang="nl-NL" sz="1100" kern="1200" dirty="0"/>
            <a:t> </a:t>
          </a:r>
          <a:r>
            <a:rPr lang="nl-NL" sz="1100" kern="1200" dirty="0" err="1"/>
            <a:t>lijkheid</a:t>
          </a:r>
          <a:endParaRPr lang="nl-NL" sz="1100" kern="1200" dirty="0"/>
        </a:p>
      </dsp:txBody>
      <dsp:txXfrm>
        <a:off x="3513911" y="1045112"/>
        <a:ext cx="822623" cy="822623"/>
      </dsp:txXfrm>
    </dsp:sp>
    <dsp:sp modelId="{E9A0602D-84E8-46AA-BF03-47C2BCBCD5A1}">
      <dsp:nvSpPr>
        <dsp:cNvPr id="0" name=""/>
        <dsp:cNvSpPr/>
      </dsp:nvSpPr>
      <dsp:spPr>
        <a:xfrm rot="5400000">
          <a:off x="3771072" y="2123912"/>
          <a:ext cx="308299" cy="392635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/>
        </a:p>
      </dsp:txBody>
      <dsp:txXfrm>
        <a:off x="3817317" y="2156194"/>
        <a:ext cx="215809" cy="235581"/>
      </dsp:txXfrm>
    </dsp:sp>
    <dsp:sp modelId="{0CE83D10-1830-4438-A106-BC90E826F3C5}">
      <dsp:nvSpPr>
        <dsp:cNvPr id="0" name=""/>
        <dsp:cNvSpPr/>
      </dsp:nvSpPr>
      <dsp:spPr>
        <a:xfrm>
          <a:off x="3343540" y="2619804"/>
          <a:ext cx="1163365" cy="1163365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0C1B63"/>
              </a:solidFill>
            </a:rPr>
            <a:t>meer </a:t>
          </a:r>
          <a:r>
            <a:rPr lang="nl-NL" sz="1100" kern="1200" dirty="0" err="1">
              <a:solidFill>
                <a:srgbClr val="0C1B63"/>
              </a:solidFill>
            </a:rPr>
            <a:t>beheers-maatregelen</a:t>
          </a:r>
          <a:endParaRPr lang="nl-NL" sz="1100" kern="1200" dirty="0">
            <a:solidFill>
              <a:srgbClr val="0C1B63"/>
            </a:solidFill>
          </a:endParaRPr>
        </a:p>
      </dsp:txBody>
      <dsp:txXfrm>
        <a:off x="3513911" y="2790175"/>
        <a:ext cx="822623" cy="822623"/>
      </dsp:txXfrm>
    </dsp:sp>
    <dsp:sp modelId="{2DE61E62-B26E-4B3C-B551-008A14533678}">
      <dsp:nvSpPr>
        <dsp:cNvPr id="0" name=""/>
        <dsp:cNvSpPr/>
      </dsp:nvSpPr>
      <dsp:spPr>
        <a:xfrm rot="9000000">
          <a:off x="3022994" y="3437072"/>
          <a:ext cx="308299" cy="392635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/>
        </a:p>
      </dsp:txBody>
      <dsp:txXfrm rot="10800000">
        <a:off x="3109288" y="3492477"/>
        <a:ext cx="215809" cy="235581"/>
      </dsp:txXfrm>
    </dsp:sp>
    <dsp:sp modelId="{7CE23DC0-6791-4471-99F4-F748F6918376}">
      <dsp:nvSpPr>
        <dsp:cNvPr id="0" name=""/>
        <dsp:cNvSpPr/>
      </dsp:nvSpPr>
      <dsp:spPr>
        <a:xfrm>
          <a:off x="1832270" y="3492336"/>
          <a:ext cx="1163365" cy="1163365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hogere directe kosten</a:t>
          </a:r>
        </a:p>
      </dsp:txBody>
      <dsp:txXfrm>
        <a:off x="2002641" y="3662707"/>
        <a:ext cx="822623" cy="822623"/>
      </dsp:txXfrm>
    </dsp:sp>
    <dsp:sp modelId="{B4E9DF58-3607-4241-A471-4CD791CDF776}">
      <dsp:nvSpPr>
        <dsp:cNvPr id="0" name=""/>
        <dsp:cNvSpPr/>
      </dsp:nvSpPr>
      <dsp:spPr>
        <a:xfrm rot="12600000">
          <a:off x="1511725" y="3445797"/>
          <a:ext cx="308299" cy="392635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/>
        </a:p>
      </dsp:txBody>
      <dsp:txXfrm rot="10800000">
        <a:off x="1598019" y="3547447"/>
        <a:ext cx="215809" cy="235581"/>
      </dsp:txXfrm>
    </dsp:sp>
    <dsp:sp modelId="{34193E59-0B3D-4193-9D88-88FC9E74D088}">
      <dsp:nvSpPr>
        <dsp:cNvPr id="0" name=""/>
        <dsp:cNvSpPr/>
      </dsp:nvSpPr>
      <dsp:spPr>
        <a:xfrm>
          <a:off x="321001" y="2619804"/>
          <a:ext cx="1163365" cy="1163365"/>
        </a:xfrm>
        <a:prstGeom prst="ellipse">
          <a:avLst/>
        </a:prstGeom>
        <a:solidFill>
          <a:srgbClr val="D4FF6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>
              <a:solidFill>
                <a:srgbClr val="0C1B63"/>
              </a:solidFill>
            </a:rPr>
            <a:t>meer veiligheid</a:t>
          </a:r>
        </a:p>
      </dsp:txBody>
      <dsp:txXfrm>
        <a:off x="491372" y="2790175"/>
        <a:ext cx="822623" cy="822623"/>
      </dsp:txXfrm>
    </dsp:sp>
    <dsp:sp modelId="{CC4AE8CE-1772-425B-A48B-F01910B41E7F}">
      <dsp:nvSpPr>
        <dsp:cNvPr id="0" name=""/>
        <dsp:cNvSpPr/>
      </dsp:nvSpPr>
      <dsp:spPr>
        <a:xfrm rot="16200000">
          <a:off x="748534" y="2141363"/>
          <a:ext cx="308299" cy="392635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/>
        </a:p>
      </dsp:txBody>
      <dsp:txXfrm>
        <a:off x="794779" y="2266135"/>
        <a:ext cx="215809" cy="235581"/>
      </dsp:txXfrm>
    </dsp:sp>
    <dsp:sp modelId="{0A1DEDA6-8085-4503-9F66-FB45C5B9F63C}">
      <dsp:nvSpPr>
        <dsp:cNvPr id="0" name=""/>
        <dsp:cNvSpPr/>
      </dsp:nvSpPr>
      <dsp:spPr>
        <a:xfrm>
          <a:off x="321001" y="874741"/>
          <a:ext cx="1163365" cy="1163365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lagere (faal-) kosten in de keten</a:t>
          </a:r>
        </a:p>
      </dsp:txBody>
      <dsp:txXfrm>
        <a:off x="491372" y="1045112"/>
        <a:ext cx="822623" cy="822623"/>
      </dsp:txXfrm>
    </dsp:sp>
    <dsp:sp modelId="{91CCE8B3-F942-4C92-B98E-A646C78E060C}">
      <dsp:nvSpPr>
        <dsp:cNvPr id="0" name=""/>
        <dsp:cNvSpPr/>
      </dsp:nvSpPr>
      <dsp:spPr>
        <a:xfrm rot="19800000">
          <a:off x="1496612" y="828202"/>
          <a:ext cx="308299" cy="392635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kern="1200"/>
        </a:p>
      </dsp:txBody>
      <dsp:txXfrm>
        <a:off x="1502808" y="929852"/>
        <a:ext cx="215809" cy="235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75975-25DB-4130-8453-F28B40DFCFC5}">
      <dsp:nvSpPr>
        <dsp:cNvPr id="0" name=""/>
        <dsp:cNvSpPr/>
      </dsp:nvSpPr>
      <dsp:spPr>
        <a:xfrm>
          <a:off x="2371371" y="2859"/>
          <a:ext cx="1505656" cy="1505656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Meer verantwoordelijkheid</a:t>
          </a:r>
        </a:p>
      </dsp:txBody>
      <dsp:txXfrm>
        <a:off x="2591869" y="223357"/>
        <a:ext cx="1064660" cy="1064660"/>
      </dsp:txXfrm>
    </dsp:sp>
    <dsp:sp modelId="{6F25BF85-899A-4FD3-92EA-9D43459AE8AE}">
      <dsp:nvSpPr>
        <dsp:cNvPr id="0" name=""/>
        <dsp:cNvSpPr/>
      </dsp:nvSpPr>
      <dsp:spPr>
        <a:xfrm rot="1800000">
          <a:off x="3892876" y="1060588"/>
          <a:ext cx="399009" cy="508159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300" kern="1200"/>
        </a:p>
      </dsp:txBody>
      <dsp:txXfrm>
        <a:off x="3900895" y="1132294"/>
        <a:ext cx="279306" cy="304895"/>
      </dsp:txXfrm>
    </dsp:sp>
    <dsp:sp modelId="{F7EA84FE-8BBD-4733-8855-2E7C2BAC6874}">
      <dsp:nvSpPr>
        <dsp:cNvPr id="0" name=""/>
        <dsp:cNvSpPr/>
      </dsp:nvSpPr>
      <dsp:spPr>
        <a:xfrm>
          <a:off x="4327294" y="1132112"/>
          <a:ext cx="1505656" cy="1505656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Hogere aansprakelijkheid</a:t>
          </a:r>
        </a:p>
      </dsp:txBody>
      <dsp:txXfrm>
        <a:off x="4547792" y="1352610"/>
        <a:ext cx="1064660" cy="1064660"/>
      </dsp:txXfrm>
    </dsp:sp>
    <dsp:sp modelId="{E9A0602D-84E8-46AA-BF03-47C2BCBCD5A1}">
      <dsp:nvSpPr>
        <dsp:cNvPr id="0" name=""/>
        <dsp:cNvSpPr/>
      </dsp:nvSpPr>
      <dsp:spPr>
        <a:xfrm rot="5400000">
          <a:off x="4880618" y="2748821"/>
          <a:ext cx="399009" cy="508159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300" kern="1200"/>
        </a:p>
      </dsp:txBody>
      <dsp:txXfrm>
        <a:off x="4940470" y="2790602"/>
        <a:ext cx="279306" cy="304895"/>
      </dsp:txXfrm>
    </dsp:sp>
    <dsp:sp modelId="{0CE83D10-1830-4438-A106-BC90E826F3C5}">
      <dsp:nvSpPr>
        <dsp:cNvPr id="0" name=""/>
        <dsp:cNvSpPr/>
      </dsp:nvSpPr>
      <dsp:spPr>
        <a:xfrm>
          <a:off x="4327294" y="3390617"/>
          <a:ext cx="1505656" cy="1505656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Meer beheersmaatregelen</a:t>
          </a:r>
        </a:p>
      </dsp:txBody>
      <dsp:txXfrm>
        <a:off x="4547792" y="3611115"/>
        <a:ext cx="1064660" cy="1064660"/>
      </dsp:txXfrm>
    </dsp:sp>
    <dsp:sp modelId="{2DE61E62-B26E-4B3C-B551-008A14533678}">
      <dsp:nvSpPr>
        <dsp:cNvPr id="0" name=""/>
        <dsp:cNvSpPr/>
      </dsp:nvSpPr>
      <dsp:spPr>
        <a:xfrm rot="9000000">
          <a:off x="3912436" y="4448346"/>
          <a:ext cx="399009" cy="508159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300" kern="1200"/>
        </a:p>
      </dsp:txBody>
      <dsp:txXfrm rot="10800000">
        <a:off x="4024120" y="4520052"/>
        <a:ext cx="279306" cy="304895"/>
      </dsp:txXfrm>
    </dsp:sp>
    <dsp:sp modelId="{7CE23DC0-6791-4471-99F4-F748F6918376}">
      <dsp:nvSpPr>
        <dsp:cNvPr id="0" name=""/>
        <dsp:cNvSpPr/>
      </dsp:nvSpPr>
      <dsp:spPr>
        <a:xfrm>
          <a:off x="2371371" y="4519870"/>
          <a:ext cx="1505656" cy="1505656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Hogere directe kosten</a:t>
          </a:r>
        </a:p>
      </dsp:txBody>
      <dsp:txXfrm>
        <a:off x="2591869" y="4740368"/>
        <a:ext cx="1064660" cy="1064660"/>
      </dsp:txXfrm>
    </dsp:sp>
    <dsp:sp modelId="{B4E9DF58-3607-4241-A471-4CD791CDF776}">
      <dsp:nvSpPr>
        <dsp:cNvPr id="0" name=""/>
        <dsp:cNvSpPr/>
      </dsp:nvSpPr>
      <dsp:spPr>
        <a:xfrm rot="12600000">
          <a:off x="1956513" y="4459639"/>
          <a:ext cx="399009" cy="508159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300" kern="1200"/>
        </a:p>
      </dsp:txBody>
      <dsp:txXfrm rot="10800000">
        <a:off x="2068197" y="4591197"/>
        <a:ext cx="279306" cy="304895"/>
      </dsp:txXfrm>
    </dsp:sp>
    <dsp:sp modelId="{34193E59-0B3D-4193-9D88-88FC9E74D088}">
      <dsp:nvSpPr>
        <dsp:cNvPr id="0" name=""/>
        <dsp:cNvSpPr/>
      </dsp:nvSpPr>
      <dsp:spPr>
        <a:xfrm>
          <a:off x="415448" y="3390617"/>
          <a:ext cx="1505656" cy="1505656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Meer veiligheid</a:t>
          </a:r>
        </a:p>
      </dsp:txBody>
      <dsp:txXfrm>
        <a:off x="635946" y="3611115"/>
        <a:ext cx="1064660" cy="1064660"/>
      </dsp:txXfrm>
    </dsp:sp>
    <dsp:sp modelId="{CC4AE8CE-1772-425B-A48B-F01910B41E7F}">
      <dsp:nvSpPr>
        <dsp:cNvPr id="0" name=""/>
        <dsp:cNvSpPr/>
      </dsp:nvSpPr>
      <dsp:spPr>
        <a:xfrm rot="16200000">
          <a:off x="968772" y="2771406"/>
          <a:ext cx="399009" cy="508159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300" kern="1200"/>
        </a:p>
      </dsp:txBody>
      <dsp:txXfrm>
        <a:off x="1028624" y="2932890"/>
        <a:ext cx="279306" cy="304895"/>
      </dsp:txXfrm>
    </dsp:sp>
    <dsp:sp modelId="{0A1DEDA6-8085-4503-9F66-FB45C5B9F63C}">
      <dsp:nvSpPr>
        <dsp:cNvPr id="0" name=""/>
        <dsp:cNvSpPr/>
      </dsp:nvSpPr>
      <dsp:spPr>
        <a:xfrm>
          <a:off x="415448" y="1132112"/>
          <a:ext cx="1505656" cy="1505656"/>
        </a:xfrm>
        <a:prstGeom prst="ellipse">
          <a:avLst/>
        </a:prstGeom>
        <a:solidFill>
          <a:srgbClr val="0C1B6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Lagere (faal)kosten in de keten</a:t>
          </a:r>
        </a:p>
      </dsp:txBody>
      <dsp:txXfrm>
        <a:off x="635946" y="1352610"/>
        <a:ext cx="1064660" cy="1064660"/>
      </dsp:txXfrm>
    </dsp:sp>
    <dsp:sp modelId="{91CCE8B3-F942-4C92-B98E-A646C78E060C}">
      <dsp:nvSpPr>
        <dsp:cNvPr id="0" name=""/>
        <dsp:cNvSpPr/>
      </dsp:nvSpPr>
      <dsp:spPr>
        <a:xfrm rot="19800000">
          <a:off x="1936953" y="1071881"/>
          <a:ext cx="399009" cy="508159"/>
        </a:xfrm>
        <a:prstGeom prst="rightArrow">
          <a:avLst>
            <a:gd name="adj1" fmla="val 60000"/>
            <a:gd name="adj2" fmla="val 50000"/>
          </a:avLst>
        </a:prstGeom>
        <a:solidFill>
          <a:srgbClr val="E2FF9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300" kern="1200"/>
        </a:p>
      </dsp:txBody>
      <dsp:txXfrm>
        <a:off x="1944972" y="1203439"/>
        <a:ext cx="279306" cy="304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4-6-2025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4-6-2025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9247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26807-A7B0-25A0-B600-B8E3F3803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8F14B-6C9C-589C-A088-F1F90F743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D9FE8-C9CA-D85E-5A82-124473A83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A1858-C5C2-D564-A0D7-D8E6B34FD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957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iligheidindebouw.nu/" TargetMode="External"/><Relationship Id="rId2" Type="http://schemas.openxmlformats.org/officeDocument/2006/relationships/hyperlink" Target="mailto:info@veiligheidindebouw.nu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>
            <a:extLst>
              <a:ext uri="{FF2B5EF4-FFF2-40B4-BE49-F238E27FC236}">
                <a16:creationId xmlns:a16="http://schemas.microsoft.com/office/drawing/2014/main" id="{E307A236-CDEB-DDCE-E19D-00559708AA2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3425"/>
            <a:ext cx="12192000" cy="6851149"/>
          </a:xfrm>
          <a:prstGeom prst="rect">
            <a:avLst/>
          </a:prstGeom>
        </p:spPr>
      </p:pic>
      <p:sp>
        <p:nvSpPr>
          <p:cNvPr id="2" name="Title 2 [PHJU]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4047663" y="2689610"/>
            <a:ext cx="7264503" cy="14400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Subtitle 3 [PHJU]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4047663" y="4174216"/>
            <a:ext cx="7264503" cy="13902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[Subtitel]</a:t>
            </a:r>
          </a:p>
        </p:txBody>
      </p:sp>
      <p:sp>
        <p:nvSpPr>
          <p:cNvPr id="6" name="***Frame date 4">
            <a:extLst>
              <a:ext uri="{FF2B5EF4-FFF2-40B4-BE49-F238E27FC236}">
                <a16:creationId xmlns:a16="http://schemas.microsoft.com/office/drawing/2014/main" id="{51CCB88F-A1ED-1BC6-3CA3-C6C0A0088F2F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 bwMode="gray">
          <a:xfrm>
            <a:off x="9980385" y="6085243"/>
            <a:ext cx="1649084" cy="252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4-6-2025</a:t>
            </a:fld>
            <a:endParaRPr lang="nl-NL" dirty="0"/>
          </a:p>
        </p:txBody>
      </p:sp>
      <p:sp>
        <p:nvSpPr>
          <p:cNvPr id="10" name="Frame 5">
            <a:extLst>
              <a:ext uri="{FF2B5EF4-FFF2-40B4-BE49-F238E27FC236}">
                <a16:creationId xmlns:a16="http://schemas.microsoft.com/office/drawing/2014/main" id="{41A5C585-D367-5C84-9BF9-7197C38E335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3444875" cy="6858000"/>
          </a:xfrm>
          <a:custGeom>
            <a:avLst/>
            <a:gdLst>
              <a:gd name="T0" fmla="*/ 2170 w 2170"/>
              <a:gd name="T1" fmla="*/ 723 h 4320"/>
              <a:gd name="T2" fmla="*/ 2170 w 2170"/>
              <a:gd name="T3" fmla="*/ 0 h 4320"/>
              <a:gd name="T4" fmla="*/ 1447 w 2170"/>
              <a:gd name="T5" fmla="*/ 0 h 4320"/>
              <a:gd name="T6" fmla="*/ 1447 w 2170"/>
              <a:gd name="T7" fmla="*/ 0 h 4320"/>
              <a:gd name="T8" fmla="*/ 724 w 2170"/>
              <a:gd name="T9" fmla="*/ 0 h 4320"/>
              <a:gd name="T10" fmla="*/ 0 w 2170"/>
              <a:gd name="T11" fmla="*/ 0 h 4320"/>
              <a:gd name="T12" fmla="*/ 0 w 2170"/>
              <a:gd name="T13" fmla="*/ 711 h 4320"/>
              <a:gd name="T14" fmla="*/ 0 w 2170"/>
              <a:gd name="T15" fmla="*/ 723 h 4320"/>
              <a:gd name="T16" fmla="*/ 0 w 2170"/>
              <a:gd name="T17" fmla="*/ 1439 h 4320"/>
              <a:gd name="T18" fmla="*/ 0 w 2170"/>
              <a:gd name="T19" fmla="*/ 1471 h 4320"/>
              <a:gd name="T20" fmla="*/ 0 w 2170"/>
              <a:gd name="T21" fmla="*/ 2146 h 4320"/>
              <a:gd name="T22" fmla="*/ 0 w 2170"/>
              <a:gd name="T23" fmla="*/ 2162 h 4320"/>
              <a:gd name="T24" fmla="*/ 0 w 2170"/>
              <a:gd name="T25" fmla="*/ 2888 h 4320"/>
              <a:gd name="T26" fmla="*/ 0 w 2170"/>
              <a:gd name="T27" fmla="*/ 2906 h 4320"/>
              <a:gd name="T28" fmla="*/ 0 w 2170"/>
              <a:gd name="T29" fmla="*/ 3611 h 4320"/>
              <a:gd name="T30" fmla="*/ 0 w 2170"/>
              <a:gd name="T31" fmla="*/ 4320 h 4320"/>
              <a:gd name="T32" fmla="*/ 724 w 2170"/>
              <a:gd name="T33" fmla="*/ 4320 h 4320"/>
              <a:gd name="T34" fmla="*/ 724 w 2170"/>
              <a:gd name="T35" fmla="*/ 3611 h 4320"/>
              <a:gd name="T36" fmla="*/ 1447 w 2170"/>
              <a:gd name="T37" fmla="*/ 3611 h 4320"/>
              <a:gd name="T38" fmla="*/ 1447 w 2170"/>
              <a:gd name="T39" fmla="*/ 2906 h 4320"/>
              <a:gd name="T40" fmla="*/ 1447 w 2170"/>
              <a:gd name="T41" fmla="*/ 2888 h 4320"/>
              <a:gd name="T42" fmla="*/ 2170 w 2170"/>
              <a:gd name="T43" fmla="*/ 2888 h 4320"/>
              <a:gd name="T44" fmla="*/ 2170 w 2170"/>
              <a:gd name="T45" fmla="*/ 2165 h 4320"/>
              <a:gd name="T46" fmla="*/ 1447 w 2170"/>
              <a:gd name="T47" fmla="*/ 2165 h 4320"/>
              <a:gd name="T48" fmla="*/ 1447 w 2170"/>
              <a:gd name="T49" fmla="*/ 2162 h 4320"/>
              <a:gd name="T50" fmla="*/ 1447 w 2170"/>
              <a:gd name="T51" fmla="*/ 2146 h 4320"/>
              <a:gd name="T52" fmla="*/ 1447 w 2170"/>
              <a:gd name="T53" fmla="*/ 1439 h 4320"/>
              <a:gd name="T54" fmla="*/ 724 w 2170"/>
              <a:gd name="T55" fmla="*/ 1439 h 4320"/>
              <a:gd name="T56" fmla="*/ 724 w 2170"/>
              <a:gd name="T57" fmla="*/ 723 h 4320"/>
              <a:gd name="T58" fmla="*/ 2170 w 2170"/>
              <a:gd name="T59" fmla="*/ 723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70" h="4320">
                <a:moveTo>
                  <a:pt x="2170" y="723"/>
                </a:moveTo>
                <a:lnTo>
                  <a:pt x="2170" y="0"/>
                </a:lnTo>
                <a:lnTo>
                  <a:pt x="1447" y="0"/>
                </a:lnTo>
                <a:lnTo>
                  <a:pt x="1447" y="0"/>
                </a:lnTo>
                <a:lnTo>
                  <a:pt x="724" y="0"/>
                </a:lnTo>
                <a:lnTo>
                  <a:pt x="0" y="0"/>
                </a:lnTo>
                <a:lnTo>
                  <a:pt x="0" y="711"/>
                </a:lnTo>
                <a:lnTo>
                  <a:pt x="0" y="723"/>
                </a:lnTo>
                <a:lnTo>
                  <a:pt x="0" y="1439"/>
                </a:lnTo>
                <a:lnTo>
                  <a:pt x="0" y="1471"/>
                </a:lnTo>
                <a:lnTo>
                  <a:pt x="0" y="2146"/>
                </a:lnTo>
                <a:lnTo>
                  <a:pt x="0" y="2162"/>
                </a:lnTo>
                <a:lnTo>
                  <a:pt x="0" y="2888"/>
                </a:lnTo>
                <a:lnTo>
                  <a:pt x="0" y="2906"/>
                </a:lnTo>
                <a:lnTo>
                  <a:pt x="0" y="3611"/>
                </a:lnTo>
                <a:lnTo>
                  <a:pt x="0" y="4320"/>
                </a:lnTo>
                <a:lnTo>
                  <a:pt x="724" y="4320"/>
                </a:lnTo>
                <a:lnTo>
                  <a:pt x="724" y="3611"/>
                </a:lnTo>
                <a:lnTo>
                  <a:pt x="1447" y="3611"/>
                </a:lnTo>
                <a:lnTo>
                  <a:pt x="1447" y="2906"/>
                </a:lnTo>
                <a:lnTo>
                  <a:pt x="1447" y="2888"/>
                </a:lnTo>
                <a:lnTo>
                  <a:pt x="2170" y="2888"/>
                </a:lnTo>
                <a:lnTo>
                  <a:pt x="2170" y="2165"/>
                </a:lnTo>
                <a:lnTo>
                  <a:pt x="1447" y="2165"/>
                </a:lnTo>
                <a:lnTo>
                  <a:pt x="1447" y="2162"/>
                </a:lnTo>
                <a:lnTo>
                  <a:pt x="1447" y="2146"/>
                </a:lnTo>
                <a:lnTo>
                  <a:pt x="1447" y="1439"/>
                </a:lnTo>
                <a:lnTo>
                  <a:pt x="724" y="1439"/>
                </a:lnTo>
                <a:lnTo>
                  <a:pt x="724" y="723"/>
                </a:lnTo>
                <a:lnTo>
                  <a:pt x="2170" y="723"/>
                </a:lnTo>
                <a:close/>
              </a:path>
            </a:pathLst>
          </a:custGeom>
          <a:solidFill>
            <a:srgbClr val="0C1B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1" name="Frame 6">
            <a:extLst>
              <a:ext uri="{FF2B5EF4-FFF2-40B4-BE49-F238E27FC236}">
                <a16:creationId xmlns:a16="http://schemas.microsoft.com/office/drawing/2014/main" id="{F2FB021F-671E-3910-D9BE-A3C256A7A072}"/>
              </a:ext>
            </a:extLst>
          </p:cNvPr>
          <p:cNvSpPr>
            <a:spLocks noSelect="1"/>
          </p:cNvSpPr>
          <p:nvPr userDrawn="1"/>
        </p:nvSpPr>
        <p:spPr bwMode="invGray">
          <a:xfrm>
            <a:off x="9407525" y="534988"/>
            <a:ext cx="2152650" cy="415925"/>
          </a:xfrm>
          <a:custGeom>
            <a:avLst/>
            <a:gdLst>
              <a:gd name="T0" fmla="*/ 371 w 6784"/>
              <a:gd name="T1" fmla="*/ 1010 h 1313"/>
              <a:gd name="T2" fmla="*/ 486 w 6784"/>
              <a:gd name="T3" fmla="*/ 752 h 1313"/>
              <a:gd name="T4" fmla="*/ 1601 w 6784"/>
              <a:gd name="T5" fmla="*/ 629 h 1313"/>
              <a:gd name="T6" fmla="*/ 1086 w 6784"/>
              <a:gd name="T7" fmla="*/ 724 h 1313"/>
              <a:gd name="T8" fmla="*/ 1371 w 6784"/>
              <a:gd name="T9" fmla="*/ 839 h 1313"/>
              <a:gd name="T10" fmla="*/ 1556 w 6784"/>
              <a:gd name="T11" fmla="*/ 903 h 1313"/>
              <a:gd name="T12" fmla="*/ 1446 w 6784"/>
              <a:gd name="T13" fmla="*/ 983 h 1313"/>
              <a:gd name="T14" fmla="*/ 994 w 6784"/>
              <a:gd name="T15" fmla="*/ 917 h 1313"/>
              <a:gd name="T16" fmla="*/ 1601 w 6784"/>
              <a:gd name="T17" fmla="*/ 629 h 1313"/>
              <a:gd name="T18" fmla="*/ 1251 w 6784"/>
              <a:gd name="T19" fmla="*/ 460 h 1313"/>
              <a:gd name="T20" fmla="*/ 1086 w 6784"/>
              <a:gd name="T21" fmla="*/ 588 h 1313"/>
              <a:gd name="T22" fmla="*/ 1860 w 6784"/>
              <a:gd name="T23" fmla="*/ 2 h 1313"/>
              <a:gd name="T24" fmla="*/ 1872 w 6784"/>
              <a:gd name="T25" fmla="*/ 216 h 1313"/>
              <a:gd name="T26" fmla="*/ 1956 w 6784"/>
              <a:gd name="T27" fmla="*/ 31 h 1313"/>
              <a:gd name="T28" fmla="*/ 1973 w 6784"/>
              <a:gd name="T29" fmla="*/ 1010 h 1313"/>
              <a:gd name="T30" fmla="*/ 1780 w 6784"/>
              <a:gd name="T31" fmla="*/ 1010 h 1313"/>
              <a:gd name="T32" fmla="*/ 2407 w 6784"/>
              <a:gd name="T33" fmla="*/ 9 h 1313"/>
              <a:gd name="T34" fmla="*/ 2663 w 6784"/>
              <a:gd name="T35" fmla="*/ 1010 h 1313"/>
              <a:gd name="T36" fmla="*/ 2663 w 6784"/>
              <a:gd name="T37" fmla="*/ 310 h 1313"/>
              <a:gd name="T38" fmla="*/ 2743 w 6784"/>
              <a:gd name="T39" fmla="*/ 2 h 1313"/>
              <a:gd name="T40" fmla="*/ 2756 w 6784"/>
              <a:gd name="T41" fmla="*/ 216 h 1313"/>
              <a:gd name="T42" fmla="*/ 2840 w 6784"/>
              <a:gd name="T43" fmla="*/ 31 h 1313"/>
              <a:gd name="T44" fmla="*/ 3750 w 6784"/>
              <a:gd name="T45" fmla="*/ 310 h 1313"/>
              <a:gd name="T46" fmla="*/ 3378 w 6784"/>
              <a:gd name="T47" fmla="*/ 1310 h 1313"/>
              <a:gd name="T48" fmla="*/ 3108 w 6784"/>
              <a:gd name="T49" fmla="*/ 1214 h 1313"/>
              <a:gd name="T50" fmla="*/ 3178 w 6784"/>
              <a:gd name="T51" fmla="*/ 1046 h 1313"/>
              <a:gd name="T52" fmla="*/ 3371 w 6784"/>
              <a:gd name="T53" fmla="*/ 1139 h 1313"/>
              <a:gd name="T54" fmla="*/ 3557 w 6784"/>
              <a:gd name="T55" fmla="*/ 896 h 1313"/>
              <a:gd name="T56" fmla="*/ 3482 w 6784"/>
              <a:gd name="T57" fmla="*/ 962 h 1313"/>
              <a:gd name="T58" fmla="*/ 3132 w 6784"/>
              <a:gd name="T59" fmla="*/ 893 h 1313"/>
              <a:gd name="T60" fmla="*/ 3349 w 6784"/>
              <a:gd name="T61" fmla="*/ 296 h 1313"/>
              <a:gd name="T62" fmla="*/ 3557 w 6784"/>
              <a:gd name="T63" fmla="*/ 396 h 1313"/>
              <a:gd name="T64" fmla="*/ 3392 w 6784"/>
              <a:gd name="T65" fmla="*/ 474 h 1313"/>
              <a:gd name="T66" fmla="*/ 3281 w 6784"/>
              <a:gd name="T67" fmla="*/ 768 h 1313"/>
              <a:gd name="T68" fmla="*/ 3508 w 6784"/>
              <a:gd name="T69" fmla="*/ 524 h 1313"/>
              <a:gd name="T70" fmla="*/ 4192 w 6784"/>
              <a:gd name="T71" fmla="*/ 367 h 1313"/>
              <a:gd name="T72" fmla="*/ 3975 w 6784"/>
              <a:gd name="T73" fmla="*/ 9 h 1313"/>
              <a:gd name="T74" fmla="*/ 4168 w 6784"/>
              <a:gd name="T75" fmla="*/ 645 h 1313"/>
              <a:gd name="T76" fmla="*/ 4409 w 6784"/>
              <a:gd name="T77" fmla="*/ 520 h 1313"/>
              <a:gd name="T78" fmla="*/ 4640 w 6784"/>
              <a:gd name="T79" fmla="*/ 1010 h 1313"/>
              <a:gd name="T80" fmla="*/ 4369 w 6784"/>
              <a:gd name="T81" fmla="*/ 295 h 1313"/>
              <a:gd name="T82" fmla="*/ 5490 w 6784"/>
              <a:gd name="T83" fmla="*/ 724 h 1313"/>
              <a:gd name="T84" fmla="*/ 5167 w 6784"/>
              <a:gd name="T85" fmla="*/ 860 h 1313"/>
              <a:gd name="T86" fmla="*/ 5353 w 6784"/>
              <a:gd name="T87" fmla="*/ 774 h 1313"/>
              <a:gd name="T88" fmla="*/ 5402 w 6784"/>
              <a:gd name="T89" fmla="*/ 946 h 1313"/>
              <a:gd name="T90" fmla="*/ 5154 w 6784"/>
              <a:gd name="T91" fmla="*/ 1024 h 1313"/>
              <a:gd name="T92" fmla="*/ 5147 w 6784"/>
              <a:gd name="T93" fmla="*/ 295 h 1313"/>
              <a:gd name="T94" fmla="*/ 5251 w 6784"/>
              <a:gd name="T95" fmla="*/ 496 h 1313"/>
              <a:gd name="T96" fmla="*/ 5042 w 6784"/>
              <a:gd name="T97" fmla="*/ 495 h 1313"/>
              <a:gd name="T98" fmla="*/ 5676 w 6784"/>
              <a:gd name="T99" fmla="*/ 1010 h 1313"/>
              <a:gd name="T100" fmla="*/ 5676 w 6784"/>
              <a:gd name="T101" fmla="*/ 310 h 1313"/>
              <a:gd name="T102" fmla="*/ 5756 w 6784"/>
              <a:gd name="T103" fmla="*/ 2 h 1313"/>
              <a:gd name="T104" fmla="*/ 5769 w 6784"/>
              <a:gd name="T105" fmla="*/ 216 h 1313"/>
              <a:gd name="T106" fmla="*/ 5852 w 6784"/>
              <a:gd name="T107" fmla="*/ 31 h 1313"/>
              <a:gd name="T108" fmla="*/ 6784 w 6784"/>
              <a:gd name="T109" fmla="*/ 1010 h 1313"/>
              <a:gd name="T110" fmla="*/ 6583 w 6784"/>
              <a:gd name="T111" fmla="*/ 935 h 1313"/>
              <a:gd name="T112" fmla="*/ 6458 w 6784"/>
              <a:gd name="T113" fmla="*/ 1014 h 1313"/>
              <a:gd name="T114" fmla="*/ 6048 w 6784"/>
              <a:gd name="T115" fmla="*/ 660 h 1313"/>
              <a:gd name="T116" fmla="*/ 6496 w 6784"/>
              <a:gd name="T117" fmla="*/ 320 h 1313"/>
              <a:gd name="T118" fmla="*/ 6591 w 6784"/>
              <a:gd name="T119" fmla="*/ 9 h 1313"/>
              <a:gd name="T120" fmla="*/ 6541 w 6784"/>
              <a:gd name="T121" fmla="*/ 522 h 1313"/>
              <a:gd name="T122" fmla="*/ 6248 w 6784"/>
              <a:gd name="T123" fmla="*/ 660 h 1313"/>
              <a:gd name="T124" fmla="*/ 6541 w 6784"/>
              <a:gd name="T125" fmla="*/ 799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784" h="1313">
                <a:moveTo>
                  <a:pt x="972" y="9"/>
                </a:moveTo>
                <a:cubicBezTo>
                  <a:pt x="600" y="1010"/>
                  <a:pt x="600" y="1010"/>
                  <a:pt x="600" y="1010"/>
                </a:cubicBezTo>
                <a:cubicBezTo>
                  <a:pt x="371" y="1010"/>
                  <a:pt x="371" y="1010"/>
                  <a:pt x="371" y="1010"/>
                </a:cubicBezTo>
                <a:cubicBezTo>
                  <a:pt x="0" y="9"/>
                  <a:pt x="0" y="9"/>
                  <a:pt x="0" y="9"/>
                </a:cubicBezTo>
                <a:cubicBezTo>
                  <a:pt x="229" y="9"/>
                  <a:pt x="229" y="9"/>
                  <a:pt x="229" y="9"/>
                </a:cubicBezTo>
                <a:cubicBezTo>
                  <a:pt x="486" y="752"/>
                  <a:pt x="486" y="752"/>
                  <a:pt x="486" y="752"/>
                </a:cubicBezTo>
                <a:cubicBezTo>
                  <a:pt x="743" y="9"/>
                  <a:pt x="743" y="9"/>
                  <a:pt x="743" y="9"/>
                </a:cubicBezTo>
                <a:lnTo>
                  <a:pt x="972" y="9"/>
                </a:lnTo>
                <a:close/>
                <a:moveTo>
                  <a:pt x="1601" y="629"/>
                </a:moveTo>
                <a:cubicBezTo>
                  <a:pt x="1601" y="634"/>
                  <a:pt x="1601" y="640"/>
                  <a:pt x="1601" y="646"/>
                </a:cubicBezTo>
                <a:cubicBezTo>
                  <a:pt x="1594" y="724"/>
                  <a:pt x="1594" y="724"/>
                  <a:pt x="1594" y="724"/>
                </a:cubicBezTo>
                <a:cubicBezTo>
                  <a:pt x="1086" y="724"/>
                  <a:pt x="1086" y="724"/>
                  <a:pt x="1086" y="724"/>
                </a:cubicBezTo>
                <a:cubicBezTo>
                  <a:pt x="1093" y="762"/>
                  <a:pt x="1115" y="797"/>
                  <a:pt x="1146" y="820"/>
                </a:cubicBezTo>
                <a:cubicBezTo>
                  <a:pt x="1182" y="848"/>
                  <a:pt x="1226" y="862"/>
                  <a:pt x="1271" y="860"/>
                </a:cubicBezTo>
                <a:cubicBezTo>
                  <a:pt x="1305" y="861"/>
                  <a:pt x="1340" y="853"/>
                  <a:pt x="1371" y="839"/>
                </a:cubicBezTo>
                <a:cubicBezTo>
                  <a:pt x="1395" y="829"/>
                  <a:pt x="1418" y="815"/>
                  <a:pt x="1436" y="796"/>
                </a:cubicBezTo>
                <a:cubicBezTo>
                  <a:pt x="1456" y="774"/>
                  <a:pt x="1456" y="774"/>
                  <a:pt x="1456" y="774"/>
                </a:cubicBezTo>
                <a:cubicBezTo>
                  <a:pt x="1556" y="903"/>
                  <a:pt x="1556" y="903"/>
                  <a:pt x="1556" y="903"/>
                </a:cubicBezTo>
                <a:cubicBezTo>
                  <a:pt x="1543" y="916"/>
                  <a:pt x="1543" y="916"/>
                  <a:pt x="1543" y="916"/>
                </a:cubicBezTo>
                <a:cubicBezTo>
                  <a:pt x="1532" y="926"/>
                  <a:pt x="1519" y="936"/>
                  <a:pt x="1506" y="946"/>
                </a:cubicBezTo>
                <a:cubicBezTo>
                  <a:pt x="1487" y="960"/>
                  <a:pt x="1467" y="972"/>
                  <a:pt x="1446" y="983"/>
                </a:cubicBezTo>
                <a:cubicBezTo>
                  <a:pt x="1420" y="996"/>
                  <a:pt x="1392" y="1005"/>
                  <a:pt x="1363" y="1012"/>
                </a:cubicBezTo>
                <a:cubicBezTo>
                  <a:pt x="1328" y="1020"/>
                  <a:pt x="1293" y="1024"/>
                  <a:pt x="1257" y="1024"/>
                </a:cubicBezTo>
                <a:cubicBezTo>
                  <a:pt x="1158" y="1026"/>
                  <a:pt x="1063" y="988"/>
                  <a:pt x="994" y="917"/>
                </a:cubicBezTo>
                <a:cubicBezTo>
                  <a:pt x="923" y="850"/>
                  <a:pt x="884" y="757"/>
                  <a:pt x="886" y="660"/>
                </a:cubicBezTo>
                <a:cubicBezTo>
                  <a:pt x="887" y="459"/>
                  <a:pt x="1050" y="296"/>
                  <a:pt x="1251" y="295"/>
                </a:cubicBezTo>
                <a:cubicBezTo>
                  <a:pt x="1440" y="291"/>
                  <a:pt x="1596" y="440"/>
                  <a:pt x="1601" y="629"/>
                </a:cubicBezTo>
                <a:close/>
                <a:moveTo>
                  <a:pt x="1408" y="588"/>
                </a:moveTo>
                <a:cubicBezTo>
                  <a:pt x="1401" y="552"/>
                  <a:pt x="1382" y="520"/>
                  <a:pt x="1354" y="496"/>
                </a:cubicBezTo>
                <a:cubicBezTo>
                  <a:pt x="1326" y="472"/>
                  <a:pt x="1289" y="459"/>
                  <a:pt x="1251" y="460"/>
                </a:cubicBezTo>
                <a:cubicBezTo>
                  <a:pt x="1213" y="459"/>
                  <a:pt x="1176" y="471"/>
                  <a:pt x="1146" y="495"/>
                </a:cubicBezTo>
                <a:cubicBezTo>
                  <a:pt x="1146" y="495"/>
                  <a:pt x="1146" y="495"/>
                  <a:pt x="1146" y="495"/>
                </a:cubicBezTo>
                <a:cubicBezTo>
                  <a:pt x="1117" y="520"/>
                  <a:pt x="1096" y="552"/>
                  <a:pt x="1086" y="588"/>
                </a:cubicBezTo>
                <a:lnTo>
                  <a:pt x="1408" y="588"/>
                </a:lnTo>
                <a:close/>
                <a:moveTo>
                  <a:pt x="1872" y="2"/>
                </a:moveTo>
                <a:cubicBezTo>
                  <a:pt x="1868" y="2"/>
                  <a:pt x="1864" y="2"/>
                  <a:pt x="1860" y="2"/>
                </a:cubicBezTo>
                <a:cubicBezTo>
                  <a:pt x="1804" y="5"/>
                  <a:pt x="1762" y="53"/>
                  <a:pt x="1765" y="109"/>
                </a:cubicBezTo>
                <a:cubicBezTo>
                  <a:pt x="1764" y="138"/>
                  <a:pt x="1775" y="166"/>
                  <a:pt x="1794" y="187"/>
                </a:cubicBezTo>
                <a:cubicBezTo>
                  <a:pt x="1815" y="207"/>
                  <a:pt x="1843" y="218"/>
                  <a:pt x="1872" y="216"/>
                </a:cubicBezTo>
                <a:cubicBezTo>
                  <a:pt x="1903" y="218"/>
                  <a:pt x="1933" y="207"/>
                  <a:pt x="1956" y="187"/>
                </a:cubicBezTo>
                <a:cubicBezTo>
                  <a:pt x="1977" y="166"/>
                  <a:pt x="1988" y="138"/>
                  <a:pt x="1987" y="109"/>
                </a:cubicBezTo>
                <a:cubicBezTo>
                  <a:pt x="1988" y="80"/>
                  <a:pt x="1977" y="52"/>
                  <a:pt x="1956" y="31"/>
                </a:cubicBezTo>
                <a:cubicBezTo>
                  <a:pt x="1933" y="11"/>
                  <a:pt x="1903" y="0"/>
                  <a:pt x="1872" y="2"/>
                </a:cubicBezTo>
                <a:close/>
                <a:moveTo>
                  <a:pt x="1780" y="1010"/>
                </a:moveTo>
                <a:cubicBezTo>
                  <a:pt x="1973" y="1010"/>
                  <a:pt x="1973" y="1010"/>
                  <a:pt x="1973" y="1010"/>
                </a:cubicBezTo>
                <a:cubicBezTo>
                  <a:pt x="1973" y="310"/>
                  <a:pt x="1973" y="310"/>
                  <a:pt x="1973" y="310"/>
                </a:cubicBezTo>
                <a:cubicBezTo>
                  <a:pt x="1780" y="310"/>
                  <a:pt x="1780" y="310"/>
                  <a:pt x="1780" y="310"/>
                </a:cubicBezTo>
                <a:lnTo>
                  <a:pt x="1780" y="1010"/>
                </a:lnTo>
                <a:close/>
                <a:moveTo>
                  <a:pt x="2214" y="1010"/>
                </a:moveTo>
                <a:cubicBezTo>
                  <a:pt x="2407" y="1010"/>
                  <a:pt x="2407" y="1010"/>
                  <a:pt x="2407" y="1010"/>
                </a:cubicBezTo>
                <a:cubicBezTo>
                  <a:pt x="2407" y="9"/>
                  <a:pt x="2407" y="9"/>
                  <a:pt x="2407" y="9"/>
                </a:cubicBezTo>
                <a:cubicBezTo>
                  <a:pt x="2214" y="9"/>
                  <a:pt x="2214" y="9"/>
                  <a:pt x="2214" y="9"/>
                </a:cubicBezTo>
                <a:lnTo>
                  <a:pt x="2214" y="1010"/>
                </a:lnTo>
                <a:close/>
                <a:moveTo>
                  <a:pt x="2663" y="1010"/>
                </a:moveTo>
                <a:cubicBezTo>
                  <a:pt x="2856" y="1010"/>
                  <a:pt x="2856" y="1010"/>
                  <a:pt x="2856" y="1010"/>
                </a:cubicBezTo>
                <a:cubicBezTo>
                  <a:pt x="2856" y="310"/>
                  <a:pt x="2856" y="310"/>
                  <a:pt x="2856" y="310"/>
                </a:cubicBezTo>
                <a:cubicBezTo>
                  <a:pt x="2663" y="310"/>
                  <a:pt x="2663" y="310"/>
                  <a:pt x="2663" y="310"/>
                </a:cubicBezTo>
                <a:lnTo>
                  <a:pt x="2663" y="1010"/>
                </a:lnTo>
                <a:close/>
                <a:moveTo>
                  <a:pt x="2756" y="2"/>
                </a:moveTo>
                <a:cubicBezTo>
                  <a:pt x="2752" y="2"/>
                  <a:pt x="2748" y="2"/>
                  <a:pt x="2743" y="2"/>
                </a:cubicBezTo>
                <a:cubicBezTo>
                  <a:pt x="2688" y="5"/>
                  <a:pt x="2645" y="53"/>
                  <a:pt x="2649" y="109"/>
                </a:cubicBezTo>
                <a:cubicBezTo>
                  <a:pt x="2648" y="138"/>
                  <a:pt x="2658" y="166"/>
                  <a:pt x="2678" y="187"/>
                </a:cubicBezTo>
                <a:cubicBezTo>
                  <a:pt x="2699" y="207"/>
                  <a:pt x="2727" y="218"/>
                  <a:pt x="2756" y="216"/>
                </a:cubicBezTo>
                <a:cubicBezTo>
                  <a:pt x="2787" y="218"/>
                  <a:pt x="2817" y="207"/>
                  <a:pt x="2840" y="187"/>
                </a:cubicBezTo>
                <a:cubicBezTo>
                  <a:pt x="2861" y="166"/>
                  <a:pt x="2872" y="138"/>
                  <a:pt x="2870" y="109"/>
                </a:cubicBezTo>
                <a:cubicBezTo>
                  <a:pt x="2872" y="80"/>
                  <a:pt x="2861" y="52"/>
                  <a:pt x="2840" y="31"/>
                </a:cubicBezTo>
                <a:cubicBezTo>
                  <a:pt x="2817" y="11"/>
                  <a:pt x="2787" y="0"/>
                  <a:pt x="2756" y="2"/>
                </a:cubicBezTo>
                <a:close/>
                <a:moveTo>
                  <a:pt x="3557" y="310"/>
                </a:moveTo>
                <a:cubicBezTo>
                  <a:pt x="3750" y="310"/>
                  <a:pt x="3750" y="310"/>
                  <a:pt x="3750" y="310"/>
                </a:cubicBezTo>
                <a:cubicBezTo>
                  <a:pt x="3750" y="953"/>
                  <a:pt x="3750" y="953"/>
                  <a:pt x="3750" y="953"/>
                </a:cubicBezTo>
                <a:cubicBezTo>
                  <a:pt x="3752" y="1049"/>
                  <a:pt x="3713" y="1141"/>
                  <a:pt x="3644" y="1207"/>
                </a:cubicBezTo>
                <a:cubicBezTo>
                  <a:pt x="3573" y="1276"/>
                  <a:pt x="3477" y="1313"/>
                  <a:pt x="3378" y="1310"/>
                </a:cubicBezTo>
                <a:cubicBezTo>
                  <a:pt x="3339" y="1310"/>
                  <a:pt x="3300" y="1305"/>
                  <a:pt x="3263" y="1295"/>
                </a:cubicBezTo>
                <a:cubicBezTo>
                  <a:pt x="3231" y="1286"/>
                  <a:pt x="3200" y="1274"/>
                  <a:pt x="3171" y="1258"/>
                </a:cubicBezTo>
                <a:cubicBezTo>
                  <a:pt x="3149" y="1245"/>
                  <a:pt x="3128" y="1230"/>
                  <a:pt x="3108" y="1214"/>
                </a:cubicBezTo>
                <a:cubicBezTo>
                  <a:pt x="3094" y="1203"/>
                  <a:pt x="3081" y="1190"/>
                  <a:pt x="3069" y="1176"/>
                </a:cubicBezTo>
                <a:cubicBezTo>
                  <a:pt x="3056" y="1160"/>
                  <a:pt x="3056" y="1160"/>
                  <a:pt x="3056" y="1160"/>
                </a:cubicBezTo>
                <a:cubicBezTo>
                  <a:pt x="3178" y="1046"/>
                  <a:pt x="3178" y="1046"/>
                  <a:pt x="3178" y="1046"/>
                </a:cubicBezTo>
                <a:cubicBezTo>
                  <a:pt x="3182" y="1052"/>
                  <a:pt x="3189" y="1061"/>
                  <a:pt x="3199" y="1072"/>
                </a:cubicBezTo>
                <a:cubicBezTo>
                  <a:pt x="3218" y="1089"/>
                  <a:pt x="3240" y="1103"/>
                  <a:pt x="3264" y="1113"/>
                </a:cubicBezTo>
                <a:cubicBezTo>
                  <a:pt x="3297" y="1130"/>
                  <a:pt x="3334" y="1139"/>
                  <a:pt x="3371" y="1139"/>
                </a:cubicBezTo>
                <a:cubicBezTo>
                  <a:pt x="3466" y="1146"/>
                  <a:pt x="3549" y="1075"/>
                  <a:pt x="3557" y="980"/>
                </a:cubicBezTo>
                <a:cubicBezTo>
                  <a:pt x="3558" y="971"/>
                  <a:pt x="3558" y="962"/>
                  <a:pt x="3557" y="953"/>
                </a:cubicBezTo>
                <a:cubicBezTo>
                  <a:pt x="3557" y="896"/>
                  <a:pt x="3557" y="896"/>
                  <a:pt x="3557" y="896"/>
                </a:cubicBezTo>
                <a:cubicBezTo>
                  <a:pt x="3554" y="899"/>
                  <a:pt x="3551" y="903"/>
                  <a:pt x="3548" y="906"/>
                </a:cubicBezTo>
                <a:cubicBezTo>
                  <a:pt x="3540" y="915"/>
                  <a:pt x="3532" y="923"/>
                  <a:pt x="3523" y="930"/>
                </a:cubicBezTo>
                <a:cubicBezTo>
                  <a:pt x="3510" y="942"/>
                  <a:pt x="3496" y="953"/>
                  <a:pt x="3482" y="962"/>
                </a:cubicBezTo>
                <a:cubicBezTo>
                  <a:pt x="3464" y="972"/>
                  <a:pt x="3444" y="981"/>
                  <a:pt x="3424" y="986"/>
                </a:cubicBezTo>
                <a:cubicBezTo>
                  <a:pt x="3400" y="993"/>
                  <a:pt x="3375" y="997"/>
                  <a:pt x="3349" y="997"/>
                </a:cubicBezTo>
                <a:cubicBezTo>
                  <a:pt x="3269" y="997"/>
                  <a:pt x="3197" y="962"/>
                  <a:pt x="3132" y="893"/>
                </a:cubicBezTo>
                <a:cubicBezTo>
                  <a:pt x="3068" y="827"/>
                  <a:pt x="3033" y="738"/>
                  <a:pt x="3035" y="647"/>
                </a:cubicBezTo>
                <a:cubicBezTo>
                  <a:pt x="3033" y="555"/>
                  <a:pt x="3068" y="466"/>
                  <a:pt x="3132" y="400"/>
                </a:cubicBezTo>
                <a:cubicBezTo>
                  <a:pt x="3197" y="331"/>
                  <a:pt x="3269" y="296"/>
                  <a:pt x="3349" y="296"/>
                </a:cubicBezTo>
                <a:cubicBezTo>
                  <a:pt x="3388" y="296"/>
                  <a:pt x="3427" y="304"/>
                  <a:pt x="3462" y="321"/>
                </a:cubicBezTo>
                <a:cubicBezTo>
                  <a:pt x="3489" y="333"/>
                  <a:pt x="3514" y="349"/>
                  <a:pt x="3535" y="370"/>
                </a:cubicBezTo>
                <a:cubicBezTo>
                  <a:pt x="3557" y="396"/>
                  <a:pt x="3557" y="396"/>
                  <a:pt x="3557" y="396"/>
                </a:cubicBezTo>
                <a:lnTo>
                  <a:pt x="3557" y="310"/>
                </a:lnTo>
                <a:close/>
                <a:moveTo>
                  <a:pt x="3508" y="524"/>
                </a:moveTo>
                <a:cubicBezTo>
                  <a:pt x="3478" y="492"/>
                  <a:pt x="3436" y="474"/>
                  <a:pt x="3392" y="474"/>
                </a:cubicBezTo>
                <a:cubicBezTo>
                  <a:pt x="3350" y="473"/>
                  <a:pt x="3309" y="490"/>
                  <a:pt x="3281" y="522"/>
                </a:cubicBezTo>
                <a:cubicBezTo>
                  <a:pt x="3250" y="555"/>
                  <a:pt x="3233" y="599"/>
                  <a:pt x="3235" y="645"/>
                </a:cubicBezTo>
                <a:cubicBezTo>
                  <a:pt x="3233" y="690"/>
                  <a:pt x="3250" y="735"/>
                  <a:pt x="3281" y="768"/>
                </a:cubicBezTo>
                <a:cubicBezTo>
                  <a:pt x="3309" y="800"/>
                  <a:pt x="3350" y="818"/>
                  <a:pt x="3392" y="817"/>
                </a:cubicBezTo>
                <a:cubicBezTo>
                  <a:pt x="3436" y="818"/>
                  <a:pt x="3478" y="799"/>
                  <a:pt x="3508" y="767"/>
                </a:cubicBezTo>
                <a:cubicBezTo>
                  <a:pt x="3573" y="699"/>
                  <a:pt x="3573" y="592"/>
                  <a:pt x="3508" y="524"/>
                </a:cubicBezTo>
                <a:close/>
                <a:moveTo>
                  <a:pt x="4369" y="295"/>
                </a:moveTo>
                <a:cubicBezTo>
                  <a:pt x="4331" y="295"/>
                  <a:pt x="4293" y="305"/>
                  <a:pt x="4260" y="323"/>
                </a:cubicBezTo>
                <a:cubicBezTo>
                  <a:pt x="4235" y="334"/>
                  <a:pt x="4212" y="349"/>
                  <a:pt x="4192" y="367"/>
                </a:cubicBezTo>
                <a:cubicBezTo>
                  <a:pt x="4183" y="376"/>
                  <a:pt x="4175" y="385"/>
                  <a:pt x="4168" y="395"/>
                </a:cubicBezTo>
                <a:cubicBezTo>
                  <a:pt x="4168" y="9"/>
                  <a:pt x="4168" y="9"/>
                  <a:pt x="4168" y="9"/>
                </a:cubicBezTo>
                <a:cubicBezTo>
                  <a:pt x="3975" y="9"/>
                  <a:pt x="3975" y="9"/>
                  <a:pt x="3975" y="9"/>
                </a:cubicBezTo>
                <a:cubicBezTo>
                  <a:pt x="3975" y="1010"/>
                  <a:pt x="3975" y="1010"/>
                  <a:pt x="3975" y="1010"/>
                </a:cubicBezTo>
                <a:cubicBezTo>
                  <a:pt x="4168" y="1010"/>
                  <a:pt x="4168" y="1010"/>
                  <a:pt x="4168" y="1010"/>
                </a:cubicBezTo>
                <a:cubicBezTo>
                  <a:pt x="4168" y="645"/>
                  <a:pt x="4168" y="645"/>
                  <a:pt x="4168" y="645"/>
                </a:cubicBezTo>
                <a:cubicBezTo>
                  <a:pt x="4166" y="601"/>
                  <a:pt x="4179" y="558"/>
                  <a:pt x="4207" y="523"/>
                </a:cubicBezTo>
                <a:cubicBezTo>
                  <a:pt x="4233" y="494"/>
                  <a:pt x="4271" y="478"/>
                  <a:pt x="4311" y="480"/>
                </a:cubicBezTo>
                <a:cubicBezTo>
                  <a:pt x="4348" y="479"/>
                  <a:pt x="4383" y="494"/>
                  <a:pt x="4409" y="520"/>
                </a:cubicBezTo>
                <a:cubicBezTo>
                  <a:pt x="4435" y="548"/>
                  <a:pt x="4449" y="586"/>
                  <a:pt x="4447" y="624"/>
                </a:cubicBezTo>
                <a:cubicBezTo>
                  <a:pt x="4447" y="1010"/>
                  <a:pt x="4447" y="1010"/>
                  <a:pt x="4447" y="1010"/>
                </a:cubicBezTo>
                <a:cubicBezTo>
                  <a:pt x="4640" y="1010"/>
                  <a:pt x="4640" y="1010"/>
                  <a:pt x="4640" y="1010"/>
                </a:cubicBezTo>
                <a:cubicBezTo>
                  <a:pt x="4640" y="602"/>
                  <a:pt x="4640" y="602"/>
                  <a:pt x="4640" y="602"/>
                </a:cubicBezTo>
                <a:cubicBezTo>
                  <a:pt x="4640" y="508"/>
                  <a:pt x="4615" y="434"/>
                  <a:pt x="4565" y="378"/>
                </a:cubicBezTo>
                <a:cubicBezTo>
                  <a:pt x="4515" y="323"/>
                  <a:pt x="4443" y="293"/>
                  <a:pt x="4369" y="295"/>
                </a:cubicBezTo>
                <a:close/>
                <a:moveTo>
                  <a:pt x="5497" y="629"/>
                </a:moveTo>
                <a:cubicBezTo>
                  <a:pt x="5497" y="634"/>
                  <a:pt x="5497" y="640"/>
                  <a:pt x="5497" y="646"/>
                </a:cubicBezTo>
                <a:cubicBezTo>
                  <a:pt x="5490" y="724"/>
                  <a:pt x="5490" y="724"/>
                  <a:pt x="5490" y="724"/>
                </a:cubicBezTo>
                <a:cubicBezTo>
                  <a:pt x="4982" y="724"/>
                  <a:pt x="4982" y="724"/>
                  <a:pt x="4982" y="724"/>
                </a:cubicBezTo>
                <a:cubicBezTo>
                  <a:pt x="4990" y="762"/>
                  <a:pt x="5011" y="797"/>
                  <a:pt x="5042" y="820"/>
                </a:cubicBezTo>
                <a:cubicBezTo>
                  <a:pt x="5078" y="848"/>
                  <a:pt x="5122" y="862"/>
                  <a:pt x="5167" y="860"/>
                </a:cubicBezTo>
                <a:cubicBezTo>
                  <a:pt x="5202" y="861"/>
                  <a:pt x="5236" y="853"/>
                  <a:pt x="5267" y="839"/>
                </a:cubicBezTo>
                <a:cubicBezTo>
                  <a:pt x="5292" y="829"/>
                  <a:pt x="5314" y="815"/>
                  <a:pt x="5333" y="796"/>
                </a:cubicBezTo>
                <a:cubicBezTo>
                  <a:pt x="5353" y="774"/>
                  <a:pt x="5353" y="774"/>
                  <a:pt x="5353" y="774"/>
                </a:cubicBezTo>
                <a:cubicBezTo>
                  <a:pt x="5453" y="903"/>
                  <a:pt x="5453" y="903"/>
                  <a:pt x="5453" y="903"/>
                </a:cubicBezTo>
                <a:cubicBezTo>
                  <a:pt x="5440" y="916"/>
                  <a:pt x="5440" y="916"/>
                  <a:pt x="5440" y="916"/>
                </a:cubicBezTo>
                <a:cubicBezTo>
                  <a:pt x="5428" y="926"/>
                  <a:pt x="5415" y="936"/>
                  <a:pt x="5402" y="946"/>
                </a:cubicBezTo>
                <a:cubicBezTo>
                  <a:pt x="5383" y="960"/>
                  <a:pt x="5363" y="972"/>
                  <a:pt x="5342" y="983"/>
                </a:cubicBezTo>
                <a:cubicBezTo>
                  <a:pt x="5316" y="995"/>
                  <a:pt x="5288" y="1005"/>
                  <a:pt x="5260" y="1011"/>
                </a:cubicBezTo>
                <a:cubicBezTo>
                  <a:pt x="5225" y="1020"/>
                  <a:pt x="5189" y="1024"/>
                  <a:pt x="5154" y="1024"/>
                </a:cubicBezTo>
                <a:cubicBezTo>
                  <a:pt x="5055" y="1026"/>
                  <a:pt x="4960" y="987"/>
                  <a:pt x="4891" y="917"/>
                </a:cubicBezTo>
                <a:cubicBezTo>
                  <a:pt x="4820" y="850"/>
                  <a:pt x="4780" y="757"/>
                  <a:pt x="4782" y="660"/>
                </a:cubicBezTo>
                <a:cubicBezTo>
                  <a:pt x="4783" y="459"/>
                  <a:pt x="4946" y="296"/>
                  <a:pt x="5147" y="295"/>
                </a:cubicBezTo>
                <a:cubicBezTo>
                  <a:pt x="5336" y="291"/>
                  <a:pt x="5492" y="440"/>
                  <a:pt x="5497" y="629"/>
                </a:cubicBezTo>
                <a:close/>
                <a:moveTo>
                  <a:pt x="5304" y="588"/>
                </a:moveTo>
                <a:cubicBezTo>
                  <a:pt x="5298" y="552"/>
                  <a:pt x="5279" y="520"/>
                  <a:pt x="5251" y="496"/>
                </a:cubicBezTo>
                <a:cubicBezTo>
                  <a:pt x="5222" y="472"/>
                  <a:pt x="5185" y="459"/>
                  <a:pt x="5147" y="460"/>
                </a:cubicBezTo>
                <a:cubicBezTo>
                  <a:pt x="5109" y="459"/>
                  <a:pt x="5072" y="471"/>
                  <a:pt x="5043" y="495"/>
                </a:cubicBezTo>
                <a:cubicBezTo>
                  <a:pt x="5042" y="495"/>
                  <a:pt x="5042" y="495"/>
                  <a:pt x="5042" y="495"/>
                </a:cubicBezTo>
                <a:cubicBezTo>
                  <a:pt x="5014" y="520"/>
                  <a:pt x="4993" y="552"/>
                  <a:pt x="4982" y="588"/>
                </a:cubicBezTo>
                <a:lnTo>
                  <a:pt x="5304" y="588"/>
                </a:lnTo>
                <a:close/>
                <a:moveTo>
                  <a:pt x="5676" y="1010"/>
                </a:moveTo>
                <a:cubicBezTo>
                  <a:pt x="5869" y="1010"/>
                  <a:pt x="5869" y="1010"/>
                  <a:pt x="5869" y="1010"/>
                </a:cubicBezTo>
                <a:cubicBezTo>
                  <a:pt x="5869" y="310"/>
                  <a:pt x="5869" y="310"/>
                  <a:pt x="5869" y="310"/>
                </a:cubicBezTo>
                <a:cubicBezTo>
                  <a:pt x="5676" y="310"/>
                  <a:pt x="5676" y="310"/>
                  <a:pt x="5676" y="310"/>
                </a:cubicBezTo>
                <a:lnTo>
                  <a:pt x="5676" y="1010"/>
                </a:lnTo>
                <a:close/>
                <a:moveTo>
                  <a:pt x="5769" y="2"/>
                </a:moveTo>
                <a:cubicBezTo>
                  <a:pt x="5764" y="2"/>
                  <a:pt x="5760" y="2"/>
                  <a:pt x="5756" y="2"/>
                </a:cubicBezTo>
                <a:cubicBezTo>
                  <a:pt x="5701" y="5"/>
                  <a:pt x="5658" y="53"/>
                  <a:pt x="5662" y="109"/>
                </a:cubicBezTo>
                <a:cubicBezTo>
                  <a:pt x="5661" y="138"/>
                  <a:pt x="5671" y="166"/>
                  <a:pt x="5691" y="187"/>
                </a:cubicBezTo>
                <a:cubicBezTo>
                  <a:pt x="5712" y="207"/>
                  <a:pt x="5740" y="218"/>
                  <a:pt x="5769" y="216"/>
                </a:cubicBezTo>
                <a:cubicBezTo>
                  <a:pt x="5799" y="218"/>
                  <a:pt x="5829" y="207"/>
                  <a:pt x="5852" y="187"/>
                </a:cubicBezTo>
                <a:cubicBezTo>
                  <a:pt x="5873" y="166"/>
                  <a:pt x="5885" y="138"/>
                  <a:pt x="5883" y="109"/>
                </a:cubicBezTo>
                <a:cubicBezTo>
                  <a:pt x="5885" y="80"/>
                  <a:pt x="5873" y="52"/>
                  <a:pt x="5852" y="31"/>
                </a:cubicBezTo>
                <a:cubicBezTo>
                  <a:pt x="5829" y="11"/>
                  <a:pt x="5799" y="0"/>
                  <a:pt x="5769" y="2"/>
                </a:cubicBezTo>
                <a:close/>
                <a:moveTo>
                  <a:pt x="6784" y="9"/>
                </a:moveTo>
                <a:cubicBezTo>
                  <a:pt x="6784" y="1010"/>
                  <a:pt x="6784" y="1010"/>
                  <a:pt x="6784" y="1010"/>
                </a:cubicBezTo>
                <a:cubicBezTo>
                  <a:pt x="6591" y="1010"/>
                  <a:pt x="6591" y="1010"/>
                  <a:pt x="6591" y="1010"/>
                </a:cubicBezTo>
                <a:cubicBezTo>
                  <a:pt x="6591" y="924"/>
                  <a:pt x="6591" y="924"/>
                  <a:pt x="6591" y="924"/>
                </a:cubicBezTo>
                <a:cubicBezTo>
                  <a:pt x="6589" y="928"/>
                  <a:pt x="6586" y="932"/>
                  <a:pt x="6583" y="935"/>
                </a:cubicBezTo>
                <a:cubicBezTo>
                  <a:pt x="6579" y="939"/>
                  <a:pt x="6570" y="947"/>
                  <a:pt x="6557" y="959"/>
                </a:cubicBezTo>
                <a:cubicBezTo>
                  <a:pt x="6545" y="970"/>
                  <a:pt x="6531" y="981"/>
                  <a:pt x="6516" y="989"/>
                </a:cubicBezTo>
                <a:cubicBezTo>
                  <a:pt x="6498" y="1000"/>
                  <a:pt x="6478" y="1008"/>
                  <a:pt x="6458" y="1014"/>
                </a:cubicBezTo>
                <a:cubicBezTo>
                  <a:pt x="6434" y="1021"/>
                  <a:pt x="6409" y="1024"/>
                  <a:pt x="6384" y="1024"/>
                </a:cubicBezTo>
                <a:cubicBezTo>
                  <a:pt x="6294" y="1024"/>
                  <a:pt x="6208" y="986"/>
                  <a:pt x="6148" y="918"/>
                </a:cubicBezTo>
                <a:cubicBezTo>
                  <a:pt x="6081" y="849"/>
                  <a:pt x="6045" y="756"/>
                  <a:pt x="6048" y="660"/>
                </a:cubicBezTo>
                <a:cubicBezTo>
                  <a:pt x="6045" y="563"/>
                  <a:pt x="6081" y="470"/>
                  <a:pt x="6148" y="401"/>
                </a:cubicBezTo>
                <a:cubicBezTo>
                  <a:pt x="6208" y="333"/>
                  <a:pt x="6294" y="295"/>
                  <a:pt x="6384" y="295"/>
                </a:cubicBezTo>
                <a:cubicBezTo>
                  <a:pt x="6423" y="295"/>
                  <a:pt x="6461" y="303"/>
                  <a:pt x="6496" y="320"/>
                </a:cubicBezTo>
                <a:cubicBezTo>
                  <a:pt x="6523" y="332"/>
                  <a:pt x="6548" y="348"/>
                  <a:pt x="6570" y="369"/>
                </a:cubicBezTo>
                <a:cubicBezTo>
                  <a:pt x="6591" y="395"/>
                  <a:pt x="6591" y="395"/>
                  <a:pt x="6591" y="395"/>
                </a:cubicBezTo>
                <a:cubicBezTo>
                  <a:pt x="6591" y="9"/>
                  <a:pt x="6591" y="9"/>
                  <a:pt x="6591" y="9"/>
                </a:cubicBezTo>
                <a:lnTo>
                  <a:pt x="6784" y="9"/>
                </a:lnTo>
                <a:close/>
                <a:moveTo>
                  <a:pt x="6591" y="660"/>
                </a:moveTo>
                <a:cubicBezTo>
                  <a:pt x="6593" y="609"/>
                  <a:pt x="6575" y="559"/>
                  <a:pt x="6541" y="522"/>
                </a:cubicBezTo>
                <a:cubicBezTo>
                  <a:pt x="6481" y="455"/>
                  <a:pt x="6378" y="449"/>
                  <a:pt x="6311" y="509"/>
                </a:cubicBezTo>
                <a:cubicBezTo>
                  <a:pt x="6306" y="513"/>
                  <a:pt x="6302" y="517"/>
                  <a:pt x="6298" y="522"/>
                </a:cubicBezTo>
                <a:cubicBezTo>
                  <a:pt x="6264" y="560"/>
                  <a:pt x="6246" y="609"/>
                  <a:pt x="6248" y="660"/>
                </a:cubicBezTo>
                <a:cubicBezTo>
                  <a:pt x="6246" y="711"/>
                  <a:pt x="6264" y="761"/>
                  <a:pt x="6298" y="799"/>
                </a:cubicBezTo>
                <a:cubicBezTo>
                  <a:pt x="6358" y="866"/>
                  <a:pt x="6460" y="872"/>
                  <a:pt x="6527" y="813"/>
                </a:cubicBezTo>
                <a:cubicBezTo>
                  <a:pt x="6532" y="809"/>
                  <a:pt x="6537" y="804"/>
                  <a:pt x="6541" y="799"/>
                </a:cubicBezTo>
                <a:cubicBezTo>
                  <a:pt x="6541" y="798"/>
                  <a:pt x="6541" y="798"/>
                  <a:pt x="6541" y="798"/>
                </a:cubicBezTo>
                <a:cubicBezTo>
                  <a:pt x="6575" y="760"/>
                  <a:pt x="6593" y="711"/>
                  <a:pt x="6591" y="660"/>
                </a:cubicBezTo>
                <a:close/>
              </a:path>
            </a:pathLst>
          </a:custGeom>
          <a:solidFill>
            <a:srgbClr val="C6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2" name="Frame 7">
            <a:extLst>
              <a:ext uri="{FF2B5EF4-FFF2-40B4-BE49-F238E27FC236}">
                <a16:creationId xmlns:a16="http://schemas.microsoft.com/office/drawing/2014/main" id="{B5F5F438-CF22-3A76-252C-29254A459337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520238" y="928688"/>
            <a:ext cx="1117600" cy="704850"/>
          </a:xfrm>
          <a:custGeom>
            <a:avLst/>
            <a:gdLst>
              <a:gd name="T0" fmla="*/ 18 w 3518"/>
              <a:gd name="T1" fmla="*/ 310 h 2220"/>
              <a:gd name="T2" fmla="*/ 110 w 3518"/>
              <a:gd name="T3" fmla="*/ 216 h 2220"/>
              <a:gd name="T4" fmla="*/ 110 w 3518"/>
              <a:gd name="T5" fmla="*/ 2 h 2220"/>
              <a:gd name="T6" fmla="*/ 33 w 3518"/>
              <a:gd name="T7" fmla="*/ 187 h 2220"/>
              <a:gd name="T8" fmla="*/ 635 w 3518"/>
              <a:gd name="T9" fmla="*/ 523 h 2220"/>
              <a:gd name="T10" fmla="*/ 876 w 3518"/>
              <a:gd name="T11" fmla="*/ 624 h 2220"/>
              <a:gd name="T12" fmla="*/ 1069 w 3518"/>
              <a:gd name="T13" fmla="*/ 602 h 2220"/>
              <a:gd name="T14" fmla="*/ 688 w 3518"/>
              <a:gd name="T15" fmla="*/ 323 h 2220"/>
              <a:gd name="T16" fmla="*/ 597 w 3518"/>
              <a:gd name="T17" fmla="*/ 309 h 2220"/>
              <a:gd name="T18" fmla="*/ 597 w 3518"/>
              <a:gd name="T19" fmla="*/ 1009 h 2220"/>
              <a:gd name="T20" fmla="*/ 1657 w 3518"/>
              <a:gd name="T21" fmla="*/ 1024 h 2220"/>
              <a:gd name="T22" fmla="*/ 1658 w 3518"/>
              <a:gd name="T23" fmla="*/ 296 h 2220"/>
              <a:gd name="T24" fmla="*/ 1865 w 3518"/>
              <a:gd name="T25" fmla="*/ 395 h 2220"/>
              <a:gd name="T26" fmla="*/ 2057 w 3518"/>
              <a:gd name="T27" fmla="*/ 1010 h 2220"/>
              <a:gd name="T28" fmla="*/ 1856 w 3518"/>
              <a:gd name="T29" fmla="*/ 935 h 2220"/>
              <a:gd name="T30" fmla="*/ 1731 w 3518"/>
              <a:gd name="T31" fmla="*/ 1014 h 2220"/>
              <a:gd name="T32" fmla="*/ 1814 w 3518"/>
              <a:gd name="T33" fmla="*/ 521 h 2220"/>
              <a:gd name="T34" fmla="*/ 1571 w 3518"/>
              <a:gd name="T35" fmla="*/ 798 h 2220"/>
              <a:gd name="T36" fmla="*/ 2281 w 3518"/>
              <a:gd name="T37" fmla="*/ 408 h 2220"/>
              <a:gd name="T38" fmla="*/ 2895 w 3518"/>
              <a:gd name="T39" fmla="*/ 628 h 2220"/>
              <a:gd name="T40" fmla="*/ 2380 w 3518"/>
              <a:gd name="T41" fmla="*/ 724 h 2220"/>
              <a:gd name="T42" fmla="*/ 2665 w 3518"/>
              <a:gd name="T43" fmla="*/ 839 h 2220"/>
              <a:gd name="T44" fmla="*/ 2850 w 3518"/>
              <a:gd name="T45" fmla="*/ 903 h 2220"/>
              <a:gd name="T46" fmla="*/ 2740 w 3518"/>
              <a:gd name="T47" fmla="*/ 983 h 2220"/>
              <a:gd name="T48" fmla="*/ 2288 w 3518"/>
              <a:gd name="T49" fmla="*/ 917 h 2220"/>
              <a:gd name="T50" fmla="*/ 2648 w 3518"/>
              <a:gd name="T51" fmla="*/ 496 h 2220"/>
              <a:gd name="T52" fmla="*/ 2440 w 3518"/>
              <a:gd name="T53" fmla="*/ 495 h 2220"/>
              <a:gd name="T54" fmla="*/ 654 w 3518"/>
              <a:gd name="T55" fmla="*/ 2079 h 2220"/>
              <a:gd name="T56" fmla="*/ 232 w 3518"/>
              <a:gd name="T57" fmla="*/ 2111 h 2220"/>
              <a:gd name="T58" fmla="*/ 18 w 3518"/>
              <a:gd name="T59" fmla="*/ 2171 h 2220"/>
              <a:gd name="T60" fmla="*/ 211 w 3518"/>
              <a:gd name="T61" fmla="*/ 1555 h 2220"/>
              <a:gd name="T62" fmla="*/ 286 w 3518"/>
              <a:gd name="T63" fmla="*/ 1490 h 2220"/>
              <a:gd name="T64" fmla="*/ 654 w 3518"/>
              <a:gd name="T65" fmla="*/ 1562 h 2220"/>
              <a:gd name="T66" fmla="*/ 274 w 3518"/>
              <a:gd name="T67" fmla="*/ 1670 h 2220"/>
              <a:gd name="T68" fmla="*/ 491 w 3518"/>
              <a:gd name="T69" fmla="*/ 1973 h 2220"/>
              <a:gd name="T70" fmla="*/ 1459 w 3518"/>
              <a:gd name="T71" fmla="*/ 1564 h 2220"/>
              <a:gd name="T72" fmla="*/ 941 w 3518"/>
              <a:gd name="T73" fmla="*/ 2078 h 2220"/>
              <a:gd name="T74" fmla="*/ 937 w 3518"/>
              <a:gd name="T75" fmla="*/ 1564 h 2220"/>
              <a:gd name="T76" fmla="*/ 1319 w 3518"/>
              <a:gd name="T77" fmla="*/ 1687 h 2220"/>
              <a:gd name="T78" fmla="*/ 1078 w 3518"/>
              <a:gd name="T79" fmla="*/ 1952 h 2220"/>
              <a:gd name="T80" fmla="*/ 1319 w 3518"/>
              <a:gd name="T81" fmla="*/ 1687 h 2220"/>
              <a:gd name="T82" fmla="*/ 2015 w 3518"/>
              <a:gd name="T83" fmla="*/ 2005 h 2220"/>
              <a:gd name="T84" fmla="*/ 1879 w 3518"/>
              <a:gd name="T85" fmla="*/ 1469 h 2220"/>
              <a:gd name="T86" fmla="*/ 1762 w 3518"/>
              <a:gd name="T87" fmla="*/ 2104 h 2220"/>
              <a:gd name="T88" fmla="*/ 2134 w 3518"/>
              <a:gd name="T89" fmla="*/ 2123 h 2220"/>
              <a:gd name="T90" fmla="*/ 2351 w 3518"/>
              <a:gd name="T91" fmla="*/ 2170 h 2220"/>
              <a:gd name="T92" fmla="*/ 2158 w 3518"/>
              <a:gd name="T93" fmla="*/ 1841 h 2220"/>
              <a:gd name="T94" fmla="*/ 3046 w 3518"/>
              <a:gd name="T95" fmla="*/ 1469 h 2220"/>
              <a:gd name="T96" fmla="*/ 2631 w 3518"/>
              <a:gd name="T97" fmla="*/ 1469 h 2220"/>
              <a:gd name="T98" fmla="*/ 2839 w 3518"/>
              <a:gd name="T99" fmla="*/ 2170 h 2220"/>
              <a:gd name="T100" fmla="*/ 3279 w 3518"/>
              <a:gd name="T101" fmla="*/ 2170 h 2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518" h="2220">
                <a:moveTo>
                  <a:pt x="211" y="1010"/>
                </a:moveTo>
                <a:cubicBezTo>
                  <a:pt x="18" y="1010"/>
                  <a:pt x="18" y="1010"/>
                  <a:pt x="18" y="1010"/>
                </a:cubicBezTo>
                <a:cubicBezTo>
                  <a:pt x="18" y="310"/>
                  <a:pt x="18" y="310"/>
                  <a:pt x="18" y="310"/>
                </a:cubicBezTo>
                <a:cubicBezTo>
                  <a:pt x="211" y="310"/>
                  <a:pt x="211" y="310"/>
                  <a:pt x="211" y="310"/>
                </a:cubicBezTo>
                <a:lnTo>
                  <a:pt x="211" y="1010"/>
                </a:lnTo>
                <a:close/>
                <a:moveTo>
                  <a:pt x="110" y="216"/>
                </a:moveTo>
                <a:cubicBezTo>
                  <a:pt x="141" y="218"/>
                  <a:pt x="171" y="207"/>
                  <a:pt x="194" y="187"/>
                </a:cubicBezTo>
                <a:cubicBezTo>
                  <a:pt x="235" y="143"/>
                  <a:pt x="235" y="75"/>
                  <a:pt x="194" y="31"/>
                </a:cubicBezTo>
                <a:cubicBezTo>
                  <a:pt x="171" y="11"/>
                  <a:pt x="141" y="0"/>
                  <a:pt x="110" y="2"/>
                </a:cubicBezTo>
                <a:cubicBezTo>
                  <a:pt x="106" y="2"/>
                  <a:pt x="102" y="2"/>
                  <a:pt x="98" y="2"/>
                </a:cubicBezTo>
                <a:cubicBezTo>
                  <a:pt x="42" y="5"/>
                  <a:pt x="0" y="53"/>
                  <a:pt x="4" y="109"/>
                </a:cubicBezTo>
                <a:cubicBezTo>
                  <a:pt x="2" y="138"/>
                  <a:pt x="13" y="166"/>
                  <a:pt x="33" y="187"/>
                </a:cubicBezTo>
                <a:cubicBezTo>
                  <a:pt x="53" y="207"/>
                  <a:pt x="82" y="218"/>
                  <a:pt x="110" y="216"/>
                </a:cubicBezTo>
                <a:close/>
                <a:moveTo>
                  <a:pt x="597" y="645"/>
                </a:moveTo>
                <a:cubicBezTo>
                  <a:pt x="594" y="601"/>
                  <a:pt x="607" y="557"/>
                  <a:pt x="635" y="523"/>
                </a:cubicBezTo>
                <a:cubicBezTo>
                  <a:pt x="662" y="494"/>
                  <a:pt x="700" y="478"/>
                  <a:pt x="740" y="480"/>
                </a:cubicBezTo>
                <a:cubicBezTo>
                  <a:pt x="777" y="479"/>
                  <a:pt x="812" y="493"/>
                  <a:pt x="838" y="520"/>
                </a:cubicBezTo>
                <a:cubicBezTo>
                  <a:pt x="864" y="548"/>
                  <a:pt x="878" y="585"/>
                  <a:pt x="876" y="624"/>
                </a:cubicBezTo>
                <a:cubicBezTo>
                  <a:pt x="876" y="1010"/>
                  <a:pt x="876" y="1010"/>
                  <a:pt x="876" y="1010"/>
                </a:cubicBezTo>
                <a:cubicBezTo>
                  <a:pt x="1069" y="1010"/>
                  <a:pt x="1069" y="1010"/>
                  <a:pt x="1069" y="1010"/>
                </a:cubicBezTo>
                <a:cubicBezTo>
                  <a:pt x="1069" y="602"/>
                  <a:pt x="1069" y="602"/>
                  <a:pt x="1069" y="602"/>
                </a:cubicBezTo>
                <a:cubicBezTo>
                  <a:pt x="1068" y="508"/>
                  <a:pt x="1043" y="434"/>
                  <a:pt x="993" y="378"/>
                </a:cubicBezTo>
                <a:cubicBezTo>
                  <a:pt x="943" y="323"/>
                  <a:pt x="871" y="293"/>
                  <a:pt x="797" y="295"/>
                </a:cubicBezTo>
                <a:cubicBezTo>
                  <a:pt x="759" y="295"/>
                  <a:pt x="721" y="305"/>
                  <a:pt x="688" y="323"/>
                </a:cubicBezTo>
                <a:cubicBezTo>
                  <a:pt x="663" y="335"/>
                  <a:pt x="641" y="350"/>
                  <a:pt x="620" y="367"/>
                </a:cubicBezTo>
                <a:cubicBezTo>
                  <a:pt x="612" y="376"/>
                  <a:pt x="604" y="385"/>
                  <a:pt x="597" y="395"/>
                </a:cubicBezTo>
                <a:cubicBezTo>
                  <a:pt x="597" y="309"/>
                  <a:pt x="597" y="309"/>
                  <a:pt x="597" y="309"/>
                </a:cubicBezTo>
                <a:cubicBezTo>
                  <a:pt x="404" y="309"/>
                  <a:pt x="404" y="309"/>
                  <a:pt x="404" y="309"/>
                </a:cubicBezTo>
                <a:cubicBezTo>
                  <a:pt x="404" y="1009"/>
                  <a:pt x="404" y="1009"/>
                  <a:pt x="404" y="1009"/>
                </a:cubicBezTo>
                <a:cubicBezTo>
                  <a:pt x="597" y="1009"/>
                  <a:pt x="597" y="1009"/>
                  <a:pt x="597" y="1009"/>
                </a:cubicBezTo>
                <a:lnTo>
                  <a:pt x="597" y="645"/>
                </a:lnTo>
                <a:close/>
                <a:moveTo>
                  <a:pt x="1731" y="1014"/>
                </a:moveTo>
                <a:cubicBezTo>
                  <a:pt x="1707" y="1021"/>
                  <a:pt x="1682" y="1024"/>
                  <a:pt x="1657" y="1024"/>
                </a:cubicBezTo>
                <a:cubicBezTo>
                  <a:pt x="1567" y="1024"/>
                  <a:pt x="1481" y="986"/>
                  <a:pt x="1422" y="918"/>
                </a:cubicBezTo>
                <a:cubicBezTo>
                  <a:pt x="1289" y="772"/>
                  <a:pt x="1289" y="548"/>
                  <a:pt x="1422" y="402"/>
                </a:cubicBezTo>
                <a:cubicBezTo>
                  <a:pt x="1482" y="334"/>
                  <a:pt x="1568" y="296"/>
                  <a:pt x="1658" y="296"/>
                </a:cubicBezTo>
                <a:cubicBezTo>
                  <a:pt x="1696" y="296"/>
                  <a:pt x="1734" y="304"/>
                  <a:pt x="1769" y="320"/>
                </a:cubicBezTo>
                <a:cubicBezTo>
                  <a:pt x="1796" y="332"/>
                  <a:pt x="1821" y="348"/>
                  <a:pt x="1843" y="369"/>
                </a:cubicBezTo>
                <a:cubicBezTo>
                  <a:pt x="1865" y="395"/>
                  <a:pt x="1865" y="395"/>
                  <a:pt x="1865" y="395"/>
                </a:cubicBezTo>
                <a:cubicBezTo>
                  <a:pt x="1865" y="9"/>
                  <a:pt x="1865" y="9"/>
                  <a:pt x="1865" y="9"/>
                </a:cubicBezTo>
                <a:cubicBezTo>
                  <a:pt x="2057" y="9"/>
                  <a:pt x="2057" y="9"/>
                  <a:pt x="2057" y="9"/>
                </a:cubicBezTo>
                <a:cubicBezTo>
                  <a:pt x="2057" y="1010"/>
                  <a:pt x="2057" y="1010"/>
                  <a:pt x="2057" y="1010"/>
                </a:cubicBezTo>
                <a:cubicBezTo>
                  <a:pt x="1865" y="1010"/>
                  <a:pt x="1865" y="1010"/>
                  <a:pt x="1865" y="1010"/>
                </a:cubicBezTo>
                <a:cubicBezTo>
                  <a:pt x="1865" y="924"/>
                  <a:pt x="1865" y="924"/>
                  <a:pt x="1865" y="924"/>
                </a:cubicBezTo>
                <a:cubicBezTo>
                  <a:pt x="1862" y="928"/>
                  <a:pt x="1859" y="932"/>
                  <a:pt x="1856" y="935"/>
                </a:cubicBezTo>
                <a:cubicBezTo>
                  <a:pt x="1852" y="939"/>
                  <a:pt x="1843" y="947"/>
                  <a:pt x="1831" y="959"/>
                </a:cubicBezTo>
                <a:cubicBezTo>
                  <a:pt x="1818" y="970"/>
                  <a:pt x="1804" y="980"/>
                  <a:pt x="1789" y="989"/>
                </a:cubicBezTo>
                <a:cubicBezTo>
                  <a:pt x="1771" y="1000"/>
                  <a:pt x="1751" y="1008"/>
                  <a:pt x="1731" y="1014"/>
                </a:cubicBezTo>
                <a:close/>
                <a:moveTo>
                  <a:pt x="1800" y="812"/>
                </a:moveTo>
                <a:cubicBezTo>
                  <a:pt x="1805" y="808"/>
                  <a:pt x="1810" y="803"/>
                  <a:pt x="1814" y="798"/>
                </a:cubicBezTo>
                <a:cubicBezTo>
                  <a:pt x="1881" y="718"/>
                  <a:pt x="1881" y="601"/>
                  <a:pt x="1814" y="521"/>
                </a:cubicBezTo>
                <a:cubicBezTo>
                  <a:pt x="1754" y="454"/>
                  <a:pt x="1651" y="448"/>
                  <a:pt x="1584" y="508"/>
                </a:cubicBezTo>
                <a:cubicBezTo>
                  <a:pt x="1579" y="512"/>
                  <a:pt x="1575" y="517"/>
                  <a:pt x="1571" y="521"/>
                </a:cubicBezTo>
                <a:cubicBezTo>
                  <a:pt x="1504" y="601"/>
                  <a:pt x="1504" y="718"/>
                  <a:pt x="1571" y="798"/>
                </a:cubicBezTo>
                <a:cubicBezTo>
                  <a:pt x="1631" y="866"/>
                  <a:pt x="1733" y="872"/>
                  <a:pt x="1800" y="812"/>
                </a:cubicBezTo>
                <a:close/>
                <a:moveTo>
                  <a:pt x="2288" y="917"/>
                </a:moveTo>
                <a:cubicBezTo>
                  <a:pt x="2145" y="779"/>
                  <a:pt x="2142" y="551"/>
                  <a:pt x="2281" y="408"/>
                </a:cubicBezTo>
                <a:cubicBezTo>
                  <a:pt x="2283" y="406"/>
                  <a:pt x="2285" y="404"/>
                  <a:pt x="2287" y="402"/>
                </a:cubicBezTo>
                <a:cubicBezTo>
                  <a:pt x="2355" y="332"/>
                  <a:pt x="2448" y="293"/>
                  <a:pt x="2545" y="295"/>
                </a:cubicBezTo>
                <a:cubicBezTo>
                  <a:pt x="2734" y="290"/>
                  <a:pt x="2890" y="439"/>
                  <a:pt x="2895" y="628"/>
                </a:cubicBezTo>
                <a:cubicBezTo>
                  <a:pt x="2895" y="634"/>
                  <a:pt x="2895" y="640"/>
                  <a:pt x="2895" y="645"/>
                </a:cubicBezTo>
                <a:cubicBezTo>
                  <a:pt x="2888" y="723"/>
                  <a:pt x="2888" y="723"/>
                  <a:pt x="2888" y="723"/>
                </a:cubicBezTo>
                <a:cubicBezTo>
                  <a:pt x="2380" y="724"/>
                  <a:pt x="2380" y="724"/>
                  <a:pt x="2380" y="724"/>
                </a:cubicBezTo>
                <a:cubicBezTo>
                  <a:pt x="2388" y="762"/>
                  <a:pt x="2409" y="797"/>
                  <a:pt x="2440" y="820"/>
                </a:cubicBezTo>
                <a:cubicBezTo>
                  <a:pt x="2476" y="848"/>
                  <a:pt x="2520" y="862"/>
                  <a:pt x="2565" y="860"/>
                </a:cubicBezTo>
                <a:cubicBezTo>
                  <a:pt x="2599" y="861"/>
                  <a:pt x="2634" y="853"/>
                  <a:pt x="2665" y="839"/>
                </a:cubicBezTo>
                <a:cubicBezTo>
                  <a:pt x="2689" y="829"/>
                  <a:pt x="2712" y="815"/>
                  <a:pt x="2730" y="796"/>
                </a:cubicBezTo>
                <a:cubicBezTo>
                  <a:pt x="2750" y="774"/>
                  <a:pt x="2750" y="774"/>
                  <a:pt x="2750" y="774"/>
                </a:cubicBezTo>
                <a:cubicBezTo>
                  <a:pt x="2850" y="903"/>
                  <a:pt x="2850" y="903"/>
                  <a:pt x="2850" y="903"/>
                </a:cubicBezTo>
                <a:cubicBezTo>
                  <a:pt x="2838" y="916"/>
                  <a:pt x="2838" y="916"/>
                  <a:pt x="2838" y="916"/>
                </a:cubicBezTo>
                <a:cubicBezTo>
                  <a:pt x="2826" y="926"/>
                  <a:pt x="2813" y="936"/>
                  <a:pt x="2800" y="946"/>
                </a:cubicBezTo>
                <a:cubicBezTo>
                  <a:pt x="2781" y="960"/>
                  <a:pt x="2761" y="972"/>
                  <a:pt x="2740" y="983"/>
                </a:cubicBezTo>
                <a:cubicBezTo>
                  <a:pt x="2714" y="996"/>
                  <a:pt x="2686" y="1005"/>
                  <a:pt x="2657" y="1012"/>
                </a:cubicBezTo>
                <a:cubicBezTo>
                  <a:pt x="2622" y="1020"/>
                  <a:pt x="2587" y="1024"/>
                  <a:pt x="2551" y="1024"/>
                </a:cubicBezTo>
                <a:cubicBezTo>
                  <a:pt x="2452" y="1026"/>
                  <a:pt x="2357" y="987"/>
                  <a:pt x="2288" y="917"/>
                </a:cubicBezTo>
                <a:close/>
                <a:moveTo>
                  <a:pt x="2380" y="588"/>
                </a:moveTo>
                <a:cubicBezTo>
                  <a:pt x="2702" y="588"/>
                  <a:pt x="2702" y="588"/>
                  <a:pt x="2702" y="588"/>
                </a:cubicBezTo>
                <a:cubicBezTo>
                  <a:pt x="2695" y="552"/>
                  <a:pt x="2676" y="520"/>
                  <a:pt x="2648" y="496"/>
                </a:cubicBezTo>
                <a:cubicBezTo>
                  <a:pt x="2619" y="472"/>
                  <a:pt x="2582" y="459"/>
                  <a:pt x="2544" y="460"/>
                </a:cubicBezTo>
                <a:cubicBezTo>
                  <a:pt x="2507" y="459"/>
                  <a:pt x="2470" y="472"/>
                  <a:pt x="2440" y="495"/>
                </a:cubicBezTo>
                <a:cubicBezTo>
                  <a:pt x="2440" y="495"/>
                  <a:pt x="2440" y="495"/>
                  <a:pt x="2440" y="495"/>
                </a:cubicBezTo>
                <a:cubicBezTo>
                  <a:pt x="2411" y="520"/>
                  <a:pt x="2390" y="552"/>
                  <a:pt x="2380" y="588"/>
                </a:cubicBezTo>
                <a:close/>
                <a:moveTo>
                  <a:pt x="654" y="1562"/>
                </a:moveTo>
                <a:cubicBezTo>
                  <a:pt x="788" y="1708"/>
                  <a:pt x="788" y="1933"/>
                  <a:pt x="654" y="2079"/>
                </a:cubicBezTo>
                <a:cubicBezTo>
                  <a:pt x="595" y="2146"/>
                  <a:pt x="509" y="2185"/>
                  <a:pt x="419" y="2185"/>
                </a:cubicBezTo>
                <a:cubicBezTo>
                  <a:pt x="380" y="2185"/>
                  <a:pt x="342" y="2177"/>
                  <a:pt x="306" y="2160"/>
                </a:cubicBezTo>
                <a:cubicBezTo>
                  <a:pt x="279" y="2149"/>
                  <a:pt x="254" y="2132"/>
                  <a:pt x="232" y="2111"/>
                </a:cubicBezTo>
                <a:cubicBezTo>
                  <a:pt x="211" y="2085"/>
                  <a:pt x="211" y="2085"/>
                  <a:pt x="211" y="2085"/>
                </a:cubicBezTo>
                <a:cubicBezTo>
                  <a:pt x="211" y="2171"/>
                  <a:pt x="211" y="2171"/>
                  <a:pt x="211" y="2171"/>
                </a:cubicBezTo>
                <a:cubicBezTo>
                  <a:pt x="18" y="2171"/>
                  <a:pt x="18" y="2171"/>
                  <a:pt x="18" y="2171"/>
                </a:cubicBezTo>
                <a:cubicBezTo>
                  <a:pt x="18" y="1169"/>
                  <a:pt x="18" y="1169"/>
                  <a:pt x="18" y="1169"/>
                </a:cubicBezTo>
                <a:cubicBezTo>
                  <a:pt x="211" y="1169"/>
                  <a:pt x="211" y="1169"/>
                  <a:pt x="211" y="1169"/>
                </a:cubicBezTo>
                <a:cubicBezTo>
                  <a:pt x="211" y="1555"/>
                  <a:pt x="211" y="1555"/>
                  <a:pt x="211" y="1555"/>
                </a:cubicBezTo>
                <a:cubicBezTo>
                  <a:pt x="214" y="1551"/>
                  <a:pt x="216" y="1548"/>
                  <a:pt x="219" y="1544"/>
                </a:cubicBezTo>
                <a:cubicBezTo>
                  <a:pt x="223" y="1540"/>
                  <a:pt x="231" y="1532"/>
                  <a:pt x="244" y="1521"/>
                </a:cubicBezTo>
                <a:cubicBezTo>
                  <a:pt x="257" y="1509"/>
                  <a:pt x="271" y="1499"/>
                  <a:pt x="286" y="1490"/>
                </a:cubicBezTo>
                <a:cubicBezTo>
                  <a:pt x="304" y="1480"/>
                  <a:pt x="324" y="1471"/>
                  <a:pt x="344" y="1466"/>
                </a:cubicBezTo>
                <a:cubicBezTo>
                  <a:pt x="368" y="1459"/>
                  <a:pt x="393" y="1455"/>
                  <a:pt x="418" y="1455"/>
                </a:cubicBezTo>
                <a:cubicBezTo>
                  <a:pt x="509" y="1455"/>
                  <a:pt x="595" y="1494"/>
                  <a:pt x="654" y="1562"/>
                </a:cubicBezTo>
                <a:close/>
                <a:moveTo>
                  <a:pt x="504" y="1959"/>
                </a:moveTo>
                <a:cubicBezTo>
                  <a:pt x="570" y="1879"/>
                  <a:pt x="570" y="1762"/>
                  <a:pt x="504" y="1682"/>
                </a:cubicBezTo>
                <a:cubicBezTo>
                  <a:pt x="444" y="1615"/>
                  <a:pt x="340" y="1610"/>
                  <a:pt x="274" y="1670"/>
                </a:cubicBezTo>
                <a:cubicBezTo>
                  <a:pt x="269" y="1674"/>
                  <a:pt x="265" y="1678"/>
                  <a:pt x="262" y="1682"/>
                </a:cubicBezTo>
                <a:cubicBezTo>
                  <a:pt x="195" y="1762"/>
                  <a:pt x="195" y="1879"/>
                  <a:pt x="262" y="1959"/>
                </a:cubicBezTo>
                <a:cubicBezTo>
                  <a:pt x="321" y="2026"/>
                  <a:pt x="424" y="2032"/>
                  <a:pt x="491" y="1973"/>
                </a:cubicBezTo>
                <a:cubicBezTo>
                  <a:pt x="496" y="1968"/>
                  <a:pt x="500" y="1964"/>
                  <a:pt x="505" y="1959"/>
                </a:cubicBezTo>
                <a:lnTo>
                  <a:pt x="504" y="1959"/>
                </a:lnTo>
                <a:close/>
                <a:moveTo>
                  <a:pt x="1459" y="1564"/>
                </a:moveTo>
                <a:cubicBezTo>
                  <a:pt x="1600" y="1696"/>
                  <a:pt x="1607" y="1918"/>
                  <a:pt x="1475" y="2059"/>
                </a:cubicBezTo>
                <a:cubicBezTo>
                  <a:pt x="1470" y="2064"/>
                  <a:pt x="1465" y="2069"/>
                  <a:pt x="1459" y="2075"/>
                </a:cubicBezTo>
                <a:cubicBezTo>
                  <a:pt x="1317" y="2219"/>
                  <a:pt x="1085" y="2220"/>
                  <a:pt x="941" y="2078"/>
                </a:cubicBezTo>
                <a:cubicBezTo>
                  <a:pt x="940" y="2077"/>
                  <a:pt x="939" y="2076"/>
                  <a:pt x="937" y="2075"/>
                </a:cubicBezTo>
                <a:cubicBezTo>
                  <a:pt x="796" y="1943"/>
                  <a:pt x="789" y="1723"/>
                  <a:pt x="920" y="1582"/>
                </a:cubicBezTo>
                <a:cubicBezTo>
                  <a:pt x="926" y="1576"/>
                  <a:pt x="931" y="1570"/>
                  <a:pt x="937" y="1564"/>
                </a:cubicBezTo>
                <a:cubicBezTo>
                  <a:pt x="1080" y="1420"/>
                  <a:pt x="1312" y="1418"/>
                  <a:pt x="1456" y="1561"/>
                </a:cubicBezTo>
                <a:cubicBezTo>
                  <a:pt x="1457" y="1562"/>
                  <a:pt x="1458" y="1563"/>
                  <a:pt x="1459" y="1564"/>
                </a:cubicBezTo>
                <a:close/>
                <a:moveTo>
                  <a:pt x="1319" y="1687"/>
                </a:moveTo>
                <a:cubicBezTo>
                  <a:pt x="1259" y="1621"/>
                  <a:pt x="1156" y="1615"/>
                  <a:pt x="1090" y="1675"/>
                </a:cubicBezTo>
                <a:cubicBezTo>
                  <a:pt x="1086" y="1679"/>
                  <a:pt x="1082" y="1683"/>
                  <a:pt x="1078" y="1687"/>
                </a:cubicBezTo>
                <a:cubicBezTo>
                  <a:pt x="1010" y="1762"/>
                  <a:pt x="1010" y="1877"/>
                  <a:pt x="1078" y="1952"/>
                </a:cubicBezTo>
                <a:cubicBezTo>
                  <a:pt x="1139" y="2019"/>
                  <a:pt x="1242" y="2023"/>
                  <a:pt x="1309" y="1963"/>
                </a:cubicBezTo>
                <a:cubicBezTo>
                  <a:pt x="1312" y="1959"/>
                  <a:pt x="1316" y="1956"/>
                  <a:pt x="1319" y="1952"/>
                </a:cubicBezTo>
                <a:cubicBezTo>
                  <a:pt x="1387" y="1877"/>
                  <a:pt x="1387" y="1763"/>
                  <a:pt x="1319" y="1687"/>
                </a:cubicBezTo>
                <a:close/>
                <a:moveTo>
                  <a:pt x="2158" y="1841"/>
                </a:moveTo>
                <a:cubicBezTo>
                  <a:pt x="2161" y="1885"/>
                  <a:pt x="2147" y="1928"/>
                  <a:pt x="2119" y="1962"/>
                </a:cubicBezTo>
                <a:cubicBezTo>
                  <a:pt x="2093" y="1991"/>
                  <a:pt x="2054" y="2007"/>
                  <a:pt x="2015" y="2005"/>
                </a:cubicBezTo>
                <a:cubicBezTo>
                  <a:pt x="1979" y="2006"/>
                  <a:pt x="1943" y="1992"/>
                  <a:pt x="1918" y="1966"/>
                </a:cubicBezTo>
                <a:cubicBezTo>
                  <a:pt x="1892" y="1941"/>
                  <a:pt x="1878" y="1906"/>
                  <a:pt x="1879" y="1869"/>
                </a:cubicBezTo>
                <a:cubicBezTo>
                  <a:pt x="1879" y="1469"/>
                  <a:pt x="1879" y="1469"/>
                  <a:pt x="1879" y="1469"/>
                </a:cubicBezTo>
                <a:cubicBezTo>
                  <a:pt x="1686" y="1469"/>
                  <a:pt x="1686" y="1469"/>
                  <a:pt x="1686" y="1469"/>
                </a:cubicBezTo>
                <a:cubicBezTo>
                  <a:pt x="1686" y="1889"/>
                  <a:pt x="1686" y="1889"/>
                  <a:pt x="1686" y="1889"/>
                </a:cubicBezTo>
                <a:cubicBezTo>
                  <a:pt x="1686" y="1979"/>
                  <a:pt x="1711" y="2050"/>
                  <a:pt x="1762" y="2104"/>
                </a:cubicBezTo>
                <a:cubicBezTo>
                  <a:pt x="1813" y="2157"/>
                  <a:pt x="1884" y="2187"/>
                  <a:pt x="1958" y="2184"/>
                </a:cubicBezTo>
                <a:cubicBezTo>
                  <a:pt x="1995" y="2184"/>
                  <a:pt x="2033" y="2176"/>
                  <a:pt x="2067" y="2160"/>
                </a:cubicBezTo>
                <a:cubicBezTo>
                  <a:pt x="2091" y="2151"/>
                  <a:pt x="2114" y="2138"/>
                  <a:pt x="2134" y="2123"/>
                </a:cubicBezTo>
                <a:cubicBezTo>
                  <a:pt x="2143" y="2115"/>
                  <a:pt x="2151" y="2107"/>
                  <a:pt x="2158" y="2099"/>
                </a:cubicBezTo>
                <a:cubicBezTo>
                  <a:pt x="2158" y="2170"/>
                  <a:pt x="2158" y="2170"/>
                  <a:pt x="2158" y="2170"/>
                </a:cubicBezTo>
                <a:cubicBezTo>
                  <a:pt x="2351" y="2170"/>
                  <a:pt x="2351" y="2170"/>
                  <a:pt x="2351" y="2170"/>
                </a:cubicBezTo>
                <a:cubicBezTo>
                  <a:pt x="2351" y="1469"/>
                  <a:pt x="2351" y="1469"/>
                  <a:pt x="2351" y="1469"/>
                </a:cubicBezTo>
                <a:cubicBezTo>
                  <a:pt x="2158" y="1469"/>
                  <a:pt x="2158" y="1469"/>
                  <a:pt x="2158" y="1469"/>
                </a:cubicBezTo>
                <a:lnTo>
                  <a:pt x="2158" y="1841"/>
                </a:lnTo>
                <a:close/>
                <a:moveTo>
                  <a:pt x="3318" y="1469"/>
                </a:moveTo>
                <a:cubicBezTo>
                  <a:pt x="3182" y="1891"/>
                  <a:pt x="3182" y="1891"/>
                  <a:pt x="3182" y="1891"/>
                </a:cubicBezTo>
                <a:cubicBezTo>
                  <a:pt x="3046" y="1469"/>
                  <a:pt x="3046" y="1469"/>
                  <a:pt x="3046" y="1469"/>
                </a:cubicBezTo>
                <a:cubicBezTo>
                  <a:pt x="2903" y="1469"/>
                  <a:pt x="2903" y="1469"/>
                  <a:pt x="2903" y="1469"/>
                </a:cubicBezTo>
                <a:cubicBezTo>
                  <a:pt x="2767" y="1891"/>
                  <a:pt x="2767" y="1891"/>
                  <a:pt x="2767" y="1891"/>
                </a:cubicBezTo>
                <a:cubicBezTo>
                  <a:pt x="2631" y="1469"/>
                  <a:pt x="2631" y="1469"/>
                  <a:pt x="2631" y="1469"/>
                </a:cubicBezTo>
                <a:cubicBezTo>
                  <a:pt x="2431" y="1469"/>
                  <a:pt x="2431" y="1469"/>
                  <a:pt x="2431" y="1469"/>
                </a:cubicBezTo>
                <a:cubicBezTo>
                  <a:pt x="2670" y="2170"/>
                  <a:pt x="2670" y="2170"/>
                  <a:pt x="2670" y="2170"/>
                </a:cubicBezTo>
                <a:cubicBezTo>
                  <a:pt x="2839" y="2170"/>
                  <a:pt x="2839" y="2170"/>
                  <a:pt x="2839" y="2170"/>
                </a:cubicBezTo>
                <a:cubicBezTo>
                  <a:pt x="2975" y="1770"/>
                  <a:pt x="2975" y="1770"/>
                  <a:pt x="2975" y="1770"/>
                </a:cubicBezTo>
                <a:cubicBezTo>
                  <a:pt x="3111" y="2170"/>
                  <a:pt x="3111" y="2170"/>
                  <a:pt x="3111" y="2170"/>
                </a:cubicBezTo>
                <a:cubicBezTo>
                  <a:pt x="3279" y="2170"/>
                  <a:pt x="3279" y="2170"/>
                  <a:pt x="3279" y="2170"/>
                </a:cubicBezTo>
                <a:cubicBezTo>
                  <a:pt x="3518" y="1469"/>
                  <a:pt x="3518" y="1469"/>
                  <a:pt x="3518" y="1469"/>
                </a:cubicBezTo>
                <a:lnTo>
                  <a:pt x="3318" y="1469"/>
                </a:lnTo>
                <a:close/>
              </a:path>
            </a:pathLst>
          </a:custGeom>
          <a:solidFill>
            <a:srgbClr val="868D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[Einddia]">
    <p:bg bwMode="gray">
      <p:bgPr>
        <a:solidFill>
          <a:srgbClr val="0C1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hlinkClick r:id="rId2"/>
            <a:extLst>
              <a:ext uri="{FF2B5EF4-FFF2-40B4-BE49-F238E27FC236}">
                <a16:creationId xmlns:a16="http://schemas.microsoft.com/office/drawing/2014/main" id="{C4ED9435-5D4D-4404-9F8D-64576F2D8783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797550" y="5972175"/>
            <a:ext cx="4257675" cy="26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dirty="0">
                <a:solidFill>
                  <a:schemeClr val="bg1"/>
                </a:solidFill>
              </a:rPr>
              <a:t>info@veiligheidindebouw.nu</a:t>
            </a:r>
          </a:p>
        </p:txBody>
      </p:sp>
      <p:sp>
        <p:nvSpPr>
          <p:cNvPr id="7" name="TextBox 2">
            <a:hlinkClick r:id="rId3"/>
            <a:extLst>
              <a:ext uri="{FF2B5EF4-FFF2-40B4-BE49-F238E27FC236}">
                <a16:creationId xmlns:a16="http://schemas.microsoft.com/office/drawing/2014/main" id="{5FB646EF-4224-DFD3-C731-6F5CF3CC2911}"/>
              </a:ext>
            </a:extLst>
          </p:cNvPr>
          <p:cNvSpPr txBox="1">
            <a:spLocks noSelect="1"/>
          </p:cNvSpPr>
          <p:nvPr userDrawn="1"/>
        </p:nvSpPr>
        <p:spPr bwMode="gray">
          <a:xfrm>
            <a:off x="797550" y="6162675"/>
            <a:ext cx="4257675" cy="26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1000" dirty="0">
                <a:solidFill>
                  <a:schemeClr val="bg1"/>
                </a:solidFill>
              </a:rPr>
              <a:t>www.veiligheidindebouw.nu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004341-040B-DFB5-9F67-0875D24692D6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774700" y="4302125"/>
            <a:ext cx="2154238" cy="1098550"/>
            <a:chOff x="488" y="2710"/>
            <a:chExt cx="1357" cy="692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CFE872D-45FA-3DC5-5BAB-65D3867FE17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8" y="2710"/>
              <a:ext cx="1357" cy="262"/>
            </a:xfrm>
            <a:custGeom>
              <a:avLst/>
              <a:gdLst>
                <a:gd name="T0" fmla="*/ 371 w 6784"/>
                <a:gd name="T1" fmla="*/ 1010 h 1313"/>
                <a:gd name="T2" fmla="*/ 486 w 6784"/>
                <a:gd name="T3" fmla="*/ 752 h 1313"/>
                <a:gd name="T4" fmla="*/ 1601 w 6784"/>
                <a:gd name="T5" fmla="*/ 629 h 1313"/>
                <a:gd name="T6" fmla="*/ 1086 w 6784"/>
                <a:gd name="T7" fmla="*/ 724 h 1313"/>
                <a:gd name="T8" fmla="*/ 1371 w 6784"/>
                <a:gd name="T9" fmla="*/ 839 h 1313"/>
                <a:gd name="T10" fmla="*/ 1557 w 6784"/>
                <a:gd name="T11" fmla="*/ 903 h 1313"/>
                <a:gd name="T12" fmla="*/ 1447 w 6784"/>
                <a:gd name="T13" fmla="*/ 983 h 1313"/>
                <a:gd name="T14" fmla="*/ 994 w 6784"/>
                <a:gd name="T15" fmla="*/ 917 h 1313"/>
                <a:gd name="T16" fmla="*/ 1601 w 6784"/>
                <a:gd name="T17" fmla="*/ 629 h 1313"/>
                <a:gd name="T18" fmla="*/ 1251 w 6784"/>
                <a:gd name="T19" fmla="*/ 460 h 1313"/>
                <a:gd name="T20" fmla="*/ 1086 w 6784"/>
                <a:gd name="T21" fmla="*/ 588 h 1313"/>
                <a:gd name="T22" fmla="*/ 1973 w 6784"/>
                <a:gd name="T23" fmla="*/ 1010 h 1313"/>
                <a:gd name="T24" fmla="*/ 1780 w 6784"/>
                <a:gd name="T25" fmla="*/ 1010 h 1313"/>
                <a:gd name="T26" fmla="*/ 1766 w 6784"/>
                <a:gd name="T27" fmla="*/ 109 h 1313"/>
                <a:gd name="T28" fmla="*/ 1956 w 6784"/>
                <a:gd name="T29" fmla="*/ 187 h 1313"/>
                <a:gd name="T30" fmla="*/ 1873 w 6784"/>
                <a:gd name="T31" fmla="*/ 2 h 1313"/>
                <a:gd name="T32" fmla="*/ 2408 w 6784"/>
                <a:gd name="T33" fmla="*/ 9 h 1313"/>
                <a:gd name="T34" fmla="*/ 2663 w 6784"/>
                <a:gd name="T35" fmla="*/ 1010 h 1313"/>
                <a:gd name="T36" fmla="*/ 2663 w 6784"/>
                <a:gd name="T37" fmla="*/ 310 h 1313"/>
                <a:gd name="T38" fmla="*/ 2744 w 6784"/>
                <a:gd name="T39" fmla="*/ 2 h 1313"/>
                <a:gd name="T40" fmla="*/ 2756 w 6784"/>
                <a:gd name="T41" fmla="*/ 216 h 1313"/>
                <a:gd name="T42" fmla="*/ 2840 w 6784"/>
                <a:gd name="T43" fmla="*/ 31 h 1313"/>
                <a:gd name="T44" fmla="*/ 3750 w 6784"/>
                <a:gd name="T45" fmla="*/ 310 h 1313"/>
                <a:gd name="T46" fmla="*/ 3378 w 6784"/>
                <a:gd name="T47" fmla="*/ 1310 h 1313"/>
                <a:gd name="T48" fmla="*/ 3108 w 6784"/>
                <a:gd name="T49" fmla="*/ 1214 h 1313"/>
                <a:gd name="T50" fmla="*/ 3178 w 6784"/>
                <a:gd name="T51" fmla="*/ 1046 h 1313"/>
                <a:gd name="T52" fmla="*/ 3371 w 6784"/>
                <a:gd name="T53" fmla="*/ 1139 h 1313"/>
                <a:gd name="T54" fmla="*/ 3557 w 6784"/>
                <a:gd name="T55" fmla="*/ 896 h 1313"/>
                <a:gd name="T56" fmla="*/ 3482 w 6784"/>
                <a:gd name="T57" fmla="*/ 962 h 1313"/>
                <a:gd name="T58" fmla="*/ 3132 w 6784"/>
                <a:gd name="T59" fmla="*/ 893 h 1313"/>
                <a:gd name="T60" fmla="*/ 3350 w 6784"/>
                <a:gd name="T61" fmla="*/ 296 h 1313"/>
                <a:gd name="T62" fmla="*/ 3557 w 6784"/>
                <a:gd name="T63" fmla="*/ 396 h 1313"/>
                <a:gd name="T64" fmla="*/ 3393 w 6784"/>
                <a:gd name="T65" fmla="*/ 474 h 1313"/>
                <a:gd name="T66" fmla="*/ 3281 w 6784"/>
                <a:gd name="T67" fmla="*/ 768 h 1313"/>
                <a:gd name="T68" fmla="*/ 3508 w 6784"/>
                <a:gd name="T69" fmla="*/ 524 h 1313"/>
                <a:gd name="T70" fmla="*/ 4192 w 6784"/>
                <a:gd name="T71" fmla="*/ 367 h 1313"/>
                <a:gd name="T72" fmla="*/ 3975 w 6784"/>
                <a:gd name="T73" fmla="*/ 9 h 1313"/>
                <a:gd name="T74" fmla="*/ 4169 w 6784"/>
                <a:gd name="T75" fmla="*/ 645 h 1313"/>
                <a:gd name="T76" fmla="*/ 4409 w 6784"/>
                <a:gd name="T77" fmla="*/ 520 h 1313"/>
                <a:gd name="T78" fmla="*/ 4640 w 6784"/>
                <a:gd name="T79" fmla="*/ 1010 h 1313"/>
                <a:gd name="T80" fmla="*/ 4369 w 6784"/>
                <a:gd name="T81" fmla="*/ 295 h 1313"/>
                <a:gd name="T82" fmla="*/ 5490 w 6784"/>
                <a:gd name="T83" fmla="*/ 724 h 1313"/>
                <a:gd name="T84" fmla="*/ 5168 w 6784"/>
                <a:gd name="T85" fmla="*/ 860 h 1313"/>
                <a:gd name="T86" fmla="*/ 5353 w 6784"/>
                <a:gd name="T87" fmla="*/ 774 h 1313"/>
                <a:gd name="T88" fmla="*/ 5403 w 6784"/>
                <a:gd name="T89" fmla="*/ 946 h 1313"/>
                <a:gd name="T90" fmla="*/ 5154 w 6784"/>
                <a:gd name="T91" fmla="*/ 1024 h 1313"/>
                <a:gd name="T92" fmla="*/ 5147 w 6784"/>
                <a:gd name="T93" fmla="*/ 295 h 1313"/>
                <a:gd name="T94" fmla="*/ 5251 w 6784"/>
                <a:gd name="T95" fmla="*/ 496 h 1313"/>
                <a:gd name="T96" fmla="*/ 5043 w 6784"/>
                <a:gd name="T97" fmla="*/ 495 h 1313"/>
                <a:gd name="T98" fmla="*/ 5769 w 6784"/>
                <a:gd name="T99" fmla="*/ 2 h 1313"/>
                <a:gd name="T100" fmla="*/ 5691 w 6784"/>
                <a:gd name="T101" fmla="*/ 187 h 1313"/>
                <a:gd name="T102" fmla="*/ 5884 w 6784"/>
                <a:gd name="T103" fmla="*/ 109 h 1313"/>
                <a:gd name="T104" fmla="*/ 5676 w 6784"/>
                <a:gd name="T105" fmla="*/ 1010 h 1313"/>
                <a:gd name="T106" fmla="*/ 5676 w 6784"/>
                <a:gd name="T107" fmla="*/ 310 h 1313"/>
                <a:gd name="T108" fmla="*/ 6784 w 6784"/>
                <a:gd name="T109" fmla="*/ 1010 h 1313"/>
                <a:gd name="T110" fmla="*/ 6583 w 6784"/>
                <a:gd name="T111" fmla="*/ 935 h 1313"/>
                <a:gd name="T112" fmla="*/ 6458 w 6784"/>
                <a:gd name="T113" fmla="*/ 1014 h 1313"/>
                <a:gd name="T114" fmla="*/ 6048 w 6784"/>
                <a:gd name="T115" fmla="*/ 660 h 1313"/>
                <a:gd name="T116" fmla="*/ 6496 w 6784"/>
                <a:gd name="T117" fmla="*/ 320 h 1313"/>
                <a:gd name="T118" fmla="*/ 6592 w 6784"/>
                <a:gd name="T119" fmla="*/ 9 h 1313"/>
                <a:gd name="T120" fmla="*/ 6541 w 6784"/>
                <a:gd name="T121" fmla="*/ 522 h 1313"/>
                <a:gd name="T122" fmla="*/ 6248 w 6784"/>
                <a:gd name="T123" fmla="*/ 660 h 1313"/>
                <a:gd name="T124" fmla="*/ 6541 w 6784"/>
                <a:gd name="T125" fmla="*/ 799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84" h="1313">
                  <a:moveTo>
                    <a:pt x="973" y="9"/>
                  </a:moveTo>
                  <a:cubicBezTo>
                    <a:pt x="600" y="1010"/>
                    <a:pt x="600" y="1010"/>
                    <a:pt x="600" y="1010"/>
                  </a:cubicBezTo>
                  <a:cubicBezTo>
                    <a:pt x="371" y="1010"/>
                    <a:pt x="371" y="1010"/>
                    <a:pt x="371" y="10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486" y="752"/>
                    <a:pt x="486" y="752"/>
                    <a:pt x="486" y="752"/>
                  </a:cubicBezTo>
                  <a:cubicBezTo>
                    <a:pt x="744" y="9"/>
                    <a:pt x="744" y="9"/>
                    <a:pt x="744" y="9"/>
                  </a:cubicBezTo>
                  <a:lnTo>
                    <a:pt x="973" y="9"/>
                  </a:lnTo>
                  <a:close/>
                  <a:moveTo>
                    <a:pt x="1601" y="629"/>
                  </a:moveTo>
                  <a:cubicBezTo>
                    <a:pt x="1601" y="634"/>
                    <a:pt x="1601" y="640"/>
                    <a:pt x="1601" y="646"/>
                  </a:cubicBezTo>
                  <a:cubicBezTo>
                    <a:pt x="1594" y="724"/>
                    <a:pt x="1594" y="724"/>
                    <a:pt x="1594" y="724"/>
                  </a:cubicBezTo>
                  <a:cubicBezTo>
                    <a:pt x="1086" y="724"/>
                    <a:pt x="1086" y="724"/>
                    <a:pt x="1086" y="724"/>
                  </a:cubicBezTo>
                  <a:cubicBezTo>
                    <a:pt x="1094" y="762"/>
                    <a:pt x="1115" y="797"/>
                    <a:pt x="1146" y="820"/>
                  </a:cubicBezTo>
                  <a:cubicBezTo>
                    <a:pt x="1182" y="848"/>
                    <a:pt x="1226" y="862"/>
                    <a:pt x="1271" y="860"/>
                  </a:cubicBezTo>
                  <a:cubicBezTo>
                    <a:pt x="1306" y="861"/>
                    <a:pt x="1340" y="853"/>
                    <a:pt x="1371" y="839"/>
                  </a:cubicBezTo>
                  <a:cubicBezTo>
                    <a:pt x="1396" y="829"/>
                    <a:pt x="1418" y="815"/>
                    <a:pt x="1437" y="796"/>
                  </a:cubicBezTo>
                  <a:cubicBezTo>
                    <a:pt x="1457" y="774"/>
                    <a:pt x="1457" y="774"/>
                    <a:pt x="1457" y="774"/>
                  </a:cubicBezTo>
                  <a:cubicBezTo>
                    <a:pt x="1557" y="903"/>
                    <a:pt x="1557" y="903"/>
                    <a:pt x="1557" y="903"/>
                  </a:cubicBezTo>
                  <a:cubicBezTo>
                    <a:pt x="1544" y="916"/>
                    <a:pt x="1544" y="916"/>
                    <a:pt x="1544" y="916"/>
                  </a:cubicBezTo>
                  <a:cubicBezTo>
                    <a:pt x="1532" y="926"/>
                    <a:pt x="1520" y="936"/>
                    <a:pt x="1507" y="946"/>
                  </a:cubicBezTo>
                  <a:cubicBezTo>
                    <a:pt x="1488" y="960"/>
                    <a:pt x="1468" y="972"/>
                    <a:pt x="1447" y="983"/>
                  </a:cubicBezTo>
                  <a:cubicBezTo>
                    <a:pt x="1420" y="996"/>
                    <a:pt x="1392" y="1005"/>
                    <a:pt x="1363" y="1012"/>
                  </a:cubicBezTo>
                  <a:cubicBezTo>
                    <a:pt x="1329" y="1020"/>
                    <a:pt x="1293" y="1024"/>
                    <a:pt x="1257" y="1024"/>
                  </a:cubicBezTo>
                  <a:cubicBezTo>
                    <a:pt x="1159" y="1026"/>
                    <a:pt x="1064" y="988"/>
                    <a:pt x="994" y="917"/>
                  </a:cubicBezTo>
                  <a:cubicBezTo>
                    <a:pt x="924" y="850"/>
                    <a:pt x="884" y="757"/>
                    <a:pt x="886" y="660"/>
                  </a:cubicBezTo>
                  <a:cubicBezTo>
                    <a:pt x="887" y="459"/>
                    <a:pt x="1050" y="296"/>
                    <a:pt x="1251" y="295"/>
                  </a:cubicBezTo>
                  <a:cubicBezTo>
                    <a:pt x="1440" y="291"/>
                    <a:pt x="1597" y="440"/>
                    <a:pt x="1601" y="629"/>
                  </a:cubicBezTo>
                  <a:close/>
                  <a:moveTo>
                    <a:pt x="1408" y="588"/>
                  </a:moveTo>
                  <a:cubicBezTo>
                    <a:pt x="1402" y="552"/>
                    <a:pt x="1383" y="520"/>
                    <a:pt x="1355" y="496"/>
                  </a:cubicBezTo>
                  <a:cubicBezTo>
                    <a:pt x="1326" y="472"/>
                    <a:pt x="1289" y="459"/>
                    <a:pt x="1251" y="460"/>
                  </a:cubicBezTo>
                  <a:cubicBezTo>
                    <a:pt x="1213" y="459"/>
                    <a:pt x="1176" y="471"/>
                    <a:pt x="1147" y="495"/>
                  </a:cubicBezTo>
                  <a:cubicBezTo>
                    <a:pt x="1146" y="495"/>
                    <a:pt x="1146" y="495"/>
                    <a:pt x="1146" y="495"/>
                  </a:cubicBezTo>
                  <a:cubicBezTo>
                    <a:pt x="1118" y="520"/>
                    <a:pt x="1097" y="552"/>
                    <a:pt x="1086" y="588"/>
                  </a:cubicBezTo>
                  <a:lnTo>
                    <a:pt x="1408" y="588"/>
                  </a:lnTo>
                  <a:close/>
                  <a:moveTo>
                    <a:pt x="1780" y="1010"/>
                  </a:moveTo>
                  <a:cubicBezTo>
                    <a:pt x="1973" y="1010"/>
                    <a:pt x="1973" y="1010"/>
                    <a:pt x="1973" y="1010"/>
                  </a:cubicBezTo>
                  <a:cubicBezTo>
                    <a:pt x="1973" y="310"/>
                    <a:pt x="1973" y="310"/>
                    <a:pt x="1973" y="310"/>
                  </a:cubicBezTo>
                  <a:cubicBezTo>
                    <a:pt x="1780" y="310"/>
                    <a:pt x="1780" y="310"/>
                    <a:pt x="1780" y="310"/>
                  </a:cubicBezTo>
                  <a:lnTo>
                    <a:pt x="1780" y="1010"/>
                  </a:lnTo>
                  <a:close/>
                  <a:moveTo>
                    <a:pt x="1873" y="2"/>
                  </a:moveTo>
                  <a:cubicBezTo>
                    <a:pt x="1868" y="2"/>
                    <a:pt x="1864" y="2"/>
                    <a:pt x="1860" y="2"/>
                  </a:cubicBezTo>
                  <a:cubicBezTo>
                    <a:pt x="1805" y="5"/>
                    <a:pt x="1762" y="53"/>
                    <a:pt x="1766" y="109"/>
                  </a:cubicBezTo>
                  <a:cubicBezTo>
                    <a:pt x="1765" y="138"/>
                    <a:pt x="1775" y="166"/>
                    <a:pt x="1795" y="187"/>
                  </a:cubicBezTo>
                  <a:cubicBezTo>
                    <a:pt x="1816" y="207"/>
                    <a:pt x="1844" y="218"/>
                    <a:pt x="1873" y="216"/>
                  </a:cubicBezTo>
                  <a:cubicBezTo>
                    <a:pt x="1903" y="218"/>
                    <a:pt x="1933" y="207"/>
                    <a:pt x="1956" y="187"/>
                  </a:cubicBezTo>
                  <a:cubicBezTo>
                    <a:pt x="1977" y="166"/>
                    <a:pt x="1989" y="138"/>
                    <a:pt x="1987" y="109"/>
                  </a:cubicBezTo>
                  <a:cubicBezTo>
                    <a:pt x="1989" y="80"/>
                    <a:pt x="1977" y="52"/>
                    <a:pt x="1956" y="31"/>
                  </a:cubicBezTo>
                  <a:cubicBezTo>
                    <a:pt x="1933" y="11"/>
                    <a:pt x="1903" y="0"/>
                    <a:pt x="1873" y="2"/>
                  </a:cubicBezTo>
                  <a:close/>
                  <a:moveTo>
                    <a:pt x="2214" y="1010"/>
                  </a:moveTo>
                  <a:cubicBezTo>
                    <a:pt x="2408" y="1010"/>
                    <a:pt x="2408" y="1010"/>
                    <a:pt x="2408" y="1010"/>
                  </a:cubicBezTo>
                  <a:cubicBezTo>
                    <a:pt x="2408" y="9"/>
                    <a:pt x="2408" y="9"/>
                    <a:pt x="2408" y="9"/>
                  </a:cubicBezTo>
                  <a:cubicBezTo>
                    <a:pt x="2214" y="9"/>
                    <a:pt x="2214" y="9"/>
                    <a:pt x="2214" y="9"/>
                  </a:cubicBezTo>
                  <a:lnTo>
                    <a:pt x="2214" y="1010"/>
                  </a:lnTo>
                  <a:close/>
                  <a:moveTo>
                    <a:pt x="2663" y="1010"/>
                  </a:moveTo>
                  <a:cubicBezTo>
                    <a:pt x="2857" y="1010"/>
                    <a:pt x="2857" y="1010"/>
                    <a:pt x="2857" y="1010"/>
                  </a:cubicBezTo>
                  <a:cubicBezTo>
                    <a:pt x="2857" y="310"/>
                    <a:pt x="2857" y="310"/>
                    <a:pt x="2857" y="310"/>
                  </a:cubicBezTo>
                  <a:cubicBezTo>
                    <a:pt x="2663" y="310"/>
                    <a:pt x="2663" y="310"/>
                    <a:pt x="2663" y="310"/>
                  </a:cubicBezTo>
                  <a:lnTo>
                    <a:pt x="2663" y="1010"/>
                  </a:lnTo>
                  <a:close/>
                  <a:moveTo>
                    <a:pt x="2756" y="2"/>
                  </a:moveTo>
                  <a:cubicBezTo>
                    <a:pt x="2752" y="2"/>
                    <a:pt x="2748" y="2"/>
                    <a:pt x="2744" y="2"/>
                  </a:cubicBezTo>
                  <a:cubicBezTo>
                    <a:pt x="2688" y="5"/>
                    <a:pt x="2646" y="53"/>
                    <a:pt x="2649" y="109"/>
                  </a:cubicBezTo>
                  <a:cubicBezTo>
                    <a:pt x="2648" y="138"/>
                    <a:pt x="2659" y="166"/>
                    <a:pt x="2678" y="187"/>
                  </a:cubicBezTo>
                  <a:cubicBezTo>
                    <a:pt x="2699" y="207"/>
                    <a:pt x="2727" y="218"/>
                    <a:pt x="2756" y="216"/>
                  </a:cubicBezTo>
                  <a:cubicBezTo>
                    <a:pt x="2787" y="218"/>
                    <a:pt x="2817" y="207"/>
                    <a:pt x="2840" y="187"/>
                  </a:cubicBezTo>
                  <a:cubicBezTo>
                    <a:pt x="2861" y="166"/>
                    <a:pt x="2872" y="138"/>
                    <a:pt x="2871" y="109"/>
                  </a:cubicBezTo>
                  <a:cubicBezTo>
                    <a:pt x="2872" y="80"/>
                    <a:pt x="2861" y="52"/>
                    <a:pt x="2840" y="31"/>
                  </a:cubicBezTo>
                  <a:cubicBezTo>
                    <a:pt x="2817" y="11"/>
                    <a:pt x="2787" y="0"/>
                    <a:pt x="2756" y="2"/>
                  </a:cubicBezTo>
                  <a:close/>
                  <a:moveTo>
                    <a:pt x="3557" y="310"/>
                  </a:moveTo>
                  <a:cubicBezTo>
                    <a:pt x="3750" y="310"/>
                    <a:pt x="3750" y="310"/>
                    <a:pt x="3750" y="310"/>
                  </a:cubicBezTo>
                  <a:cubicBezTo>
                    <a:pt x="3750" y="953"/>
                    <a:pt x="3750" y="953"/>
                    <a:pt x="3750" y="953"/>
                  </a:cubicBezTo>
                  <a:cubicBezTo>
                    <a:pt x="3752" y="1049"/>
                    <a:pt x="3714" y="1141"/>
                    <a:pt x="3644" y="1207"/>
                  </a:cubicBezTo>
                  <a:cubicBezTo>
                    <a:pt x="3573" y="1276"/>
                    <a:pt x="3477" y="1313"/>
                    <a:pt x="3378" y="1310"/>
                  </a:cubicBezTo>
                  <a:cubicBezTo>
                    <a:pt x="3339" y="1310"/>
                    <a:pt x="3301" y="1305"/>
                    <a:pt x="3263" y="1295"/>
                  </a:cubicBezTo>
                  <a:cubicBezTo>
                    <a:pt x="3231" y="1286"/>
                    <a:pt x="3201" y="1274"/>
                    <a:pt x="3172" y="1258"/>
                  </a:cubicBezTo>
                  <a:cubicBezTo>
                    <a:pt x="3150" y="1245"/>
                    <a:pt x="3128" y="1230"/>
                    <a:pt x="3108" y="1214"/>
                  </a:cubicBezTo>
                  <a:cubicBezTo>
                    <a:pt x="3094" y="1203"/>
                    <a:pt x="3081" y="1190"/>
                    <a:pt x="3070" y="1176"/>
                  </a:cubicBezTo>
                  <a:cubicBezTo>
                    <a:pt x="3057" y="1160"/>
                    <a:pt x="3057" y="1160"/>
                    <a:pt x="3057" y="1160"/>
                  </a:cubicBezTo>
                  <a:cubicBezTo>
                    <a:pt x="3178" y="1046"/>
                    <a:pt x="3178" y="1046"/>
                    <a:pt x="3178" y="1046"/>
                  </a:cubicBezTo>
                  <a:cubicBezTo>
                    <a:pt x="3183" y="1052"/>
                    <a:pt x="3190" y="1061"/>
                    <a:pt x="3199" y="1072"/>
                  </a:cubicBezTo>
                  <a:cubicBezTo>
                    <a:pt x="3219" y="1089"/>
                    <a:pt x="3240" y="1103"/>
                    <a:pt x="3264" y="1113"/>
                  </a:cubicBezTo>
                  <a:cubicBezTo>
                    <a:pt x="3297" y="1130"/>
                    <a:pt x="3334" y="1139"/>
                    <a:pt x="3371" y="1139"/>
                  </a:cubicBezTo>
                  <a:cubicBezTo>
                    <a:pt x="3466" y="1146"/>
                    <a:pt x="3550" y="1075"/>
                    <a:pt x="3557" y="980"/>
                  </a:cubicBezTo>
                  <a:cubicBezTo>
                    <a:pt x="3558" y="971"/>
                    <a:pt x="3558" y="962"/>
                    <a:pt x="3557" y="953"/>
                  </a:cubicBezTo>
                  <a:cubicBezTo>
                    <a:pt x="3557" y="896"/>
                    <a:pt x="3557" y="896"/>
                    <a:pt x="3557" y="896"/>
                  </a:cubicBezTo>
                  <a:cubicBezTo>
                    <a:pt x="3555" y="899"/>
                    <a:pt x="3552" y="903"/>
                    <a:pt x="3548" y="906"/>
                  </a:cubicBezTo>
                  <a:cubicBezTo>
                    <a:pt x="3540" y="915"/>
                    <a:pt x="3532" y="923"/>
                    <a:pt x="3523" y="930"/>
                  </a:cubicBezTo>
                  <a:cubicBezTo>
                    <a:pt x="3511" y="942"/>
                    <a:pt x="3497" y="953"/>
                    <a:pt x="3482" y="962"/>
                  </a:cubicBezTo>
                  <a:cubicBezTo>
                    <a:pt x="3464" y="972"/>
                    <a:pt x="3445" y="981"/>
                    <a:pt x="3424" y="986"/>
                  </a:cubicBezTo>
                  <a:cubicBezTo>
                    <a:pt x="3400" y="993"/>
                    <a:pt x="3375" y="997"/>
                    <a:pt x="3350" y="997"/>
                  </a:cubicBezTo>
                  <a:cubicBezTo>
                    <a:pt x="3270" y="997"/>
                    <a:pt x="3197" y="962"/>
                    <a:pt x="3132" y="893"/>
                  </a:cubicBezTo>
                  <a:cubicBezTo>
                    <a:pt x="3069" y="827"/>
                    <a:pt x="3034" y="738"/>
                    <a:pt x="3035" y="647"/>
                  </a:cubicBezTo>
                  <a:cubicBezTo>
                    <a:pt x="3034" y="555"/>
                    <a:pt x="3069" y="466"/>
                    <a:pt x="3132" y="400"/>
                  </a:cubicBezTo>
                  <a:cubicBezTo>
                    <a:pt x="3197" y="331"/>
                    <a:pt x="3270" y="296"/>
                    <a:pt x="3350" y="296"/>
                  </a:cubicBezTo>
                  <a:cubicBezTo>
                    <a:pt x="3389" y="296"/>
                    <a:pt x="3427" y="304"/>
                    <a:pt x="3462" y="321"/>
                  </a:cubicBezTo>
                  <a:cubicBezTo>
                    <a:pt x="3490" y="333"/>
                    <a:pt x="3514" y="349"/>
                    <a:pt x="3536" y="370"/>
                  </a:cubicBezTo>
                  <a:cubicBezTo>
                    <a:pt x="3557" y="396"/>
                    <a:pt x="3557" y="396"/>
                    <a:pt x="3557" y="396"/>
                  </a:cubicBezTo>
                  <a:lnTo>
                    <a:pt x="3557" y="310"/>
                  </a:lnTo>
                  <a:close/>
                  <a:moveTo>
                    <a:pt x="3508" y="524"/>
                  </a:moveTo>
                  <a:cubicBezTo>
                    <a:pt x="3478" y="492"/>
                    <a:pt x="3436" y="474"/>
                    <a:pt x="3393" y="474"/>
                  </a:cubicBezTo>
                  <a:cubicBezTo>
                    <a:pt x="3350" y="473"/>
                    <a:pt x="3310" y="490"/>
                    <a:pt x="3281" y="522"/>
                  </a:cubicBezTo>
                  <a:cubicBezTo>
                    <a:pt x="3250" y="555"/>
                    <a:pt x="3234" y="599"/>
                    <a:pt x="3235" y="645"/>
                  </a:cubicBezTo>
                  <a:cubicBezTo>
                    <a:pt x="3234" y="690"/>
                    <a:pt x="3250" y="735"/>
                    <a:pt x="3281" y="768"/>
                  </a:cubicBezTo>
                  <a:cubicBezTo>
                    <a:pt x="3309" y="800"/>
                    <a:pt x="3350" y="818"/>
                    <a:pt x="3393" y="817"/>
                  </a:cubicBezTo>
                  <a:cubicBezTo>
                    <a:pt x="3437" y="818"/>
                    <a:pt x="3478" y="799"/>
                    <a:pt x="3508" y="767"/>
                  </a:cubicBezTo>
                  <a:cubicBezTo>
                    <a:pt x="3574" y="699"/>
                    <a:pt x="3574" y="592"/>
                    <a:pt x="3508" y="524"/>
                  </a:cubicBezTo>
                  <a:close/>
                  <a:moveTo>
                    <a:pt x="4369" y="295"/>
                  </a:moveTo>
                  <a:cubicBezTo>
                    <a:pt x="4331" y="295"/>
                    <a:pt x="4293" y="305"/>
                    <a:pt x="4260" y="323"/>
                  </a:cubicBezTo>
                  <a:cubicBezTo>
                    <a:pt x="4235" y="334"/>
                    <a:pt x="4212" y="349"/>
                    <a:pt x="4192" y="367"/>
                  </a:cubicBezTo>
                  <a:cubicBezTo>
                    <a:pt x="4184" y="376"/>
                    <a:pt x="4176" y="385"/>
                    <a:pt x="4169" y="395"/>
                  </a:cubicBezTo>
                  <a:cubicBezTo>
                    <a:pt x="4169" y="9"/>
                    <a:pt x="4169" y="9"/>
                    <a:pt x="4169" y="9"/>
                  </a:cubicBezTo>
                  <a:cubicBezTo>
                    <a:pt x="3975" y="9"/>
                    <a:pt x="3975" y="9"/>
                    <a:pt x="3975" y="9"/>
                  </a:cubicBezTo>
                  <a:cubicBezTo>
                    <a:pt x="3975" y="1010"/>
                    <a:pt x="3975" y="1010"/>
                    <a:pt x="3975" y="1010"/>
                  </a:cubicBezTo>
                  <a:cubicBezTo>
                    <a:pt x="4169" y="1010"/>
                    <a:pt x="4169" y="1010"/>
                    <a:pt x="4169" y="1010"/>
                  </a:cubicBezTo>
                  <a:cubicBezTo>
                    <a:pt x="4169" y="645"/>
                    <a:pt x="4169" y="645"/>
                    <a:pt x="4169" y="645"/>
                  </a:cubicBezTo>
                  <a:cubicBezTo>
                    <a:pt x="4166" y="601"/>
                    <a:pt x="4180" y="558"/>
                    <a:pt x="4207" y="523"/>
                  </a:cubicBezTo>
                  <a:cubicBezTo>
                    <a:pt x="4234" y="494"/>
                    <a:pt x="4272" y="478"/>
                    <a:pt x="4311" y="480"/>
                  </a:cubicBezTo>
                  <a:cubicBezTo>
                    <a:pt x="4348" y="479"/>
                    <a:pt x="4384" y="494"/>
                    <a:pt x="4409" y="520"/>
                  </a:cubicBezTo>
                  <a:cubicBezTo>
                    <a:pt x="4435" y="548"/>
                    <a:pt x="4449" y="586"/>
                    <a:pt x="4447" y="624"/>
                  </a:cubicBezTo>
                  <a:cubicBezTo>
                    <a:pt x="4447" y="1010"/>
                    <a:pt x="4447" y="1010"/>
                    <a:pt x="4447" y="1010"/>
                  </a:cubicBezTo>
                  <a:cubicBezTo>
                    <a:pt x="4640" y="1010"/>
                    <a:pt x="4640" y="1010"/>
                    <a:pt x="4640" y="1010"/>
                  </a:cubicBezTo>
                  <a:cubicBezTo>
                    <a:pt x="4640" y="602"/>
                    <a:pt x="4640" y="602"/>
                    <a:pt x="4640" y="602"/>
                  </a:cubicBezTo>
                  <a:cubicBezTo>
                    <a:pt x="4640" y="508"/>
                    <a:pt x="4615" y="434"/>
                    <a:pt x="4565" y="378"/>
                  </a:cubicBezTo>
                  <a:cubicBezTo>
                    <a:pt x="4515" y="323"/>
                    <a:pt x="4444" y="293"/>
                    <a:pt x="4369" y="295"/>
                  </a:cubicBezTo>
                  <a:close/>
                  <a:moveTo>
                    <a:pt x="5497" y="629"/>
                  </a:moveTo>
                  <a:cubicBezTo>
                    <a:pt x="5497" y="634"/>
                    <a:pt x="5497" y="640"/>
                    <a:pt x="5497" y="646"/>
                  </a:cubicBezTo>
                  <a:cubicBezTo>
                    <a:pt x="5490" y="724"/>
                    <a:pt x="5490" y="724"/>
                    <a:pt x="5490" y="724"/>
                  </a:cubicBezTo>
                  <a:cubicBezTo>
                    <a:pt x="4983" y="724"/>
                    <a:pt x="4983" y="724"/>
                    <a:pt x="4983" y="724"/>
                  </a:cubicBezTo>
                  <a:cubicBezTo>
                    <a:pt x="4990" y="762"/>
                    <a:pt x="5012" y="797"/>
                    <a:pt x="5043" y="820"/>
                  </a:cubicBezTo>
                  <a:cubicBezTo>
                    <a:pt x="5079" y="848"/>
                    <a:pt x="5123" y="862"/>
                    <a:pt x="5168" y="860"/>
                  </a:cubicBezTo>
                  <a:cubicBezTo>
                    <a:pt x="5202" y="861"/>
                    <a:pt x="5236" y="853"/>
                    <a:pt x="5268" y="839"/>
                  </a:cubicBezTo>
                  <a:cubicBezTo>
                    <a:pt x="5292" y="829"/>
                    <a:pt x="5314" y="815"/>
                    <a:pt x="5333" y="796"/>
                  </a:cubicBezTo>
                  <a:cubicBezTo>
                    <a:pt x="5353" y="774"/>
                    <a:pt x="5353" y="774"/>
                    <a:pt x="5353" y="774"/>
                  </a:cubicBezTo>
                  <a:cubicBezTo>
                    <a:pt x="5453" y="903"/>
                    <a:pt x="5453" y="903"/>
                    <a:pt x="5453" y="903"/>
                  </a:cubicBezTo>
                  <a:cubicBezTo>
                    <a:pt x="5440" y="916"/>
                    <a:pt x="5440" y="916"/>
                    <a:pt x="5440" y="916"/>
                  </a:cubicBezTo>
                  <a:cubicBezTo>
                    <a:pt x="5428" y="926"/>
                    <a:pt x="5416" y="936"/>
                    <a:pt x="5403" y="946"/>
                  </a:cubicBezTo>
                  <a:cubicBezTo>
                    <a:pt x="5384" y="960"/>
                    <a:pt x="5364" y="972"/>
                    <a:pt x="5343" y="983"/>
                  </a:cubicBezTo>
                  <a:cubicBezTo>
                    <a:pt x="5316" y="995"/>
                    <a:pt x="5289" y="1005"/>
                    <a:pt x="5260" y="1011"/>
                  </a:cubicBezTo>
                  <a:cubicBezTo>
                    <a:pt x="5225" y="1020"/>
                    <a:pt x="5190" y="1024"/>
                    <a:pt x="5154" y="1024"/>
                  </a:cubicBezTo>
                  <a:cubicBezTo>
                    <a:pt x="5055" y="1026"/>
                    <a:pt x="4960" y="987"/>
                    <a:pt x="4891" y="917"/>
                  </a:cubicBezTo>
                  <a:cubicBezTo>
                    <a:pt x="4820" y="850"/>
                    <a:pt x="4781" y="757"/>
                    <a:pt x="4782" y="660"/>
                  </a:cubicBezTo>
                  <a:cubicBezTo>
                    <a:pt x="4783" y="459"/>
                    <a:pt x="4946" y="296"/>
                    <a:pt x="5147" y="295"/>
                  </a:cubicBezTo>
                  <a:cubicBezTo>
                    <a:pt x="5336" y="291"/>
                    <a:pt x="5493" y="440"/>
                    <a:pt x="5497" y="629"/>
                  </a:cubicBezTo>
                  <a:close/>
                  <a:moveTo>
                    <a:pt x="5305" y="588"/>
                  </a:moveTo>
                  <a:cubicBezTo>
                    <a:pt x="5298" y="552"/>
                    <a:pt x="5279" y="520"/>
                    <a:pt x="5251" y="496"/>
                  </a:cubicBezTo>
                  <a:cubicBezTo>
                    <a:pt x="5222" y="472"/>
                    <a:pt x="5185" y="459"/>
                    <a:pt x="5148" y="460"/>
                  </a:cubicBezTo>
                  <a:cubicBezTo>
                    <a:pt x="5110" y="459"/>
                    <a:pt x="5073" y="471"/>
                    <a:pt x="5043" y="495"/>
                  </a:cubicBezTo>
                  <a:cubicBezTo>
                    <a:pt x="5043" y="495"/>
                    <a:pt x="5043" y="495"/>
                    <a:pt x="5043" y="495"/>
                  </a:cubicBezTo>
                  <a:cubicBezTo>
                    <a:pt x="5014" y="520"/>
                    <a:pt x="4993" y="552"/>
                    <a:pt x="4983" y="588"/>
                  </a:cubicBezTo>
                  <a:lnTo>
                    <a:pt x="5305" y="588"/>
                  </a:lnTo>
                  <a:close/>
                  <a:moveTo>
                    <a:pt x="5769" y="2"/>
                  </a:moveTo>
                  <a:cubicBezTo>
                    <a:pt x="5765" y="2"/>
                    <a:pt x="5761" y="2"/>
                    <a:pt x="5757" y="2"/>
                  </a:cubicBezTo>
                  <a:cubicBezTo>
                    <a:pt x="5701" y="5"/>
                    <a:pt x="5659" y="53"/>
                    <a:pt x="5662" y="109"/>
                  </a:cubicBezTo>
                  <a:cubicBezTo>
                    <a:pt x="5661" y="138"/>
                    <a:pt x="5671" y="166"/>
                    <a:pt x="5691" y="187"/>
                  </a:cubicBezTo>
                  <a:cubicBezTo>
                    <a:pt x="5712" y="207"/>
                    <a:pt x="5740" y="218"/>
                    <a:pt x="5769" y="216"/>
                  </a:cubicBezTo>
                  <a:cubicBezTo>
                    <a:pt x="5800" y="218"/>
                    <a:pt x="5830" y="207"/>
                    <a:pt x="5853" y="187"/>
                  </a:cubicBezTo>
                  <a:cubicBezTo>
                    <a:pt x="5874" y="166"/>
                    <a:pt x="5885" y="138"/>
                    <a:pt x="5884" y="109"/>
                  </a:cubicBezTo>
                  <a:cubicBezTo>
                    <a:pt x="5885" y="80"/>
                    <a:pt x="5874" y="52"/>
                    <a:pt x="5853" y="31"/>
                  </a:cubicBezTo>
                  <a:cubicBezTo>
                    <a:pt x="5830" y="11"/>
                    <a:pt x="5800" y="0"/>
                    <a:pt x="5769" y="2"/>
                  </a:cubicBezTo>
                  <a:close/>
                  <a:moveTo>
                    <a:pt x="5676" y="1010"/>
                  </a:moveTo>
                  <a:cubicBezTo>
                    <a:pt x="5870" y="1010"/>
                    <a:pt x="5870" y="1010"/>
                    <a:pt x="5870" y="1010"/>
                  </a:cubicBezTo>
                  <a:cubicBezTo>
                    <a:pt x="5870" y="310"/>
                    <a:pt x="5870" y="310"/>
                    <a:pt x="5870" y="310"/>
                  </a:cubicBezTo>
                  <a:cubicBezTo>
                    <a:pt x="5676" y="310"/>
                    <a:pt x="5676" y="310"/>
                    <a:pt x="5676" y="310"/>
                  </a:cubicBezTo>
                  <a:lnTo>
                    <a:pt x="5676" y="1010"/>
                  </a:lnTo>
                  <a:close/>
                  <a:moveTo>
                    <a:pt x="6784" y="9"/>
                  </a:moveTo>
                  <a:cubicBezTo>
                    <a:pt x="6784" y="1010"/>
                    <a:pt x="6784" y="1010"/>
                    <a:pt x="6784" y="1010"/>
                  </a:cubicBezTo>
                  <a:cubicBezTo>
                    <a:pt x="6592" y="1010"/>
                    <a:pt x="6592" y="1010"/>
                    <a:pt x="6592" y="1010"/>
                  </a:cubicBezTo>
                  <a:cubicBezTo>
                    <a:pt x="6592" y="924"/>
                    <a:pt x="6592" y="924"/>
                    <a:pt x="6592" y="924"/>
                  </a:cubicBezTo>
                  <a:cubicBezTo>
                    <a:pt x="6589" y="928"/>
                    <a:pt x="6586" y="932"/>
                    <a:pt x="6583" y="935"/>
                  </a:cubicBezTo>
                  <a:cubicBezTo>
                    <a:pt x="6579" y="939"/>
                    <a:pt x="6571" y="947"/>
                    <a:pt x="6558" y="959"/>
                  </a:cubicBezTo>
                  <a:cubicBezTo>
                    <a:pt x="6545" y="970"/>
                    <a:pt x="6531" y="981"/>
                    <a:pt x="6516" y="989"/>
                  </a:cubicBezTo>
                  <a:cubicBezTo>
                    <a:pt x="6498" y="1000"/>
                    <a:pt x="6479" y="1008"/>
                    <a:pt x="6458" y="1014"/>
                  </a:cubicBezTo>
                  <a:cubicBezTo>
                    <a:pt x="6434" y="1021"/>
                    <a:pt x="6409" y="1024"/>
                    <a:pt x="6384" y="1024"/>
                  </a:cubicBezTo>
                  <a:cubicBezTo>
                    <a:pt x="6294" y="1024"/>
                    <a:pt x="6208" y="986"/>
                    <a:pt x="6148" y="918"/>
                  </a:cubicBezTo>
                  <a:cubicBezTo>
                    <a:pt x="6082" y="849"/>
                    <a:pt x="6046" y="756"/>
                    <a:pt x="6048" y="660"/>
                  </a:cubicBezTo>
                  <a:cubicBezTo>
                    <a:pt x="6046" y="563"/>
                    <a:pt x="6082" y="470"/>
                    <a:pt x="6148" y="401"/>
                  </a:cubicBezTo>
                  <a:cubicBezTo>
                    <a:pt x="6208" y="333"/>
                    <a:pt x="6294" y="295"/>
                    <a:pt x="6384" y="295"/>
                  </a:cubicBezTo>
                  <a:cubicBezTo>
                    <a:pt x="6423" y="295"/>
                    <a:pt x="6461" y="303"/>
                    <a:pt x="6496" y="320"/>
                  </a:cubicBezTo>
                  <a:cubicBezTo>
                    <a:pt x="6524" y="332"/>
                    <a:pt x="6549" y="348"/>
                    <a:pt x="6570" y="369"/>
                  </a:cubicBezTo>
                  <a:cubicBezTo>
                    <a:pt x="6592" y="395"/>
                    <a:pt x="6592" y="395"/>
                    <a:pt x="6592" y="395"/>
                  </a:cubicBezTo>
                  <a:cubicBezTo>
                    <a:pt x="6592" y="9"/>
                    <a:pt x="6592" y="9"/>
                    <a:pt x="6592" y="9"/>
                  </a:cubicBezTo>
                  <a:lnTo>
                    <a:pt x="6784" y="9"/>
                  </a:lnTo>
                  <a:close/>
                  <a:moveTo>
                    <a:pt x="6592" y="660"/>
                  </a:moveTo>
                  <a:cubicBezTo>
                    <a:pt x="6593" y="609"/>
                    <a:pt x="6575" y="559"/>
                    <a:pt x="6541" y="522"/>
                  </a:cubicBezTo>
                  <a:cubicBezTo>
                    <a:pt x="6481" y="455"/>
                    <a:pt x="6378" y="449"/>
                    <a:pt x="6311" y="509"/>
                  </a:cubicBezTo>
                  <a:cubicBezTo>
                    <a:pt x="6307" y="513"/>
                    <a:pt x="6302" y="517"/>
                    <a:pt x="6298" y="522"/>
                  </a:cubicBezTo>
                  <a:cubicBezTo>
                    <a:pt x="6264" y="560"/>
                    <a:pt x="6246" y="609"/>
                    <a:pt x="6248" y="660"/>
                  </a:cubicBezTo>
                  <a:cubicBezTo>
                    <a:pt x="6246" y="711"/>
                    <a:pt x="6264" y="761"/>
                    <a:pt x="6298" y="799"/>
                  </a:cubicBezTo>
                  <a:cubicBezTo>
                    <a:pt x="6358" y="866"/>
                    <a:pt x="6461" y="872"/>
                    <a:pt x="6528" y="813"/>
                  </a:cubicBezTo>
                  <a:cubicBezTo>
                    <a:pt x="6533" y="809"/>
                    <a:pt x="6537" y="804"/>
                    <a:pt x="6541" y="799"/>
                  </a:cubicBezTo>
                  <a:cubicBezTo>
                    <a:pt x="6541" y="798"/>
                    <a:pt x="6541" y="798"/>
                    <a:pt x="6541" y="798"/>
                  </a:cubicBezTo>
                  <a:cubicBezTo>
                    <a:pt x="6575" y="760"/>
                    <a:pt x="6593" y="711"/>
                    <a:pt x="6592" y="660"/>
                  </a:cubicBez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9FE6103-4C4D-6ACE-71EA-9548D6EF8EE6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60" y="2958"/>
              <a:ext cx="703" cy="444"/>
            </a:xfrm>
            <a:custGeom>
              <a:avLst/>
              <a:gdLst>
                <a:gd name="T0" fmla="*/ 98 w 3518"/>
                <a:gd name="T1" fmla="*/ 2 h 2220"/>
                <a:gd name="T2" fmla="*/ 195 w 3518"/>
                <a:gd name="T3" fmla="*/ 187 h 2220"/>
                <a:gd name="T4" fmla="*/ 211 w 3518"/>
                <a:gd name="T5" fmla="*/ 310 h 2220"/>
                <a:gd name="T6" fmla="*/ 211 w 3518"/>
                <a:gd name="T7" fmla="*/ 1010 h 2220"/>
                <a:gd name="T8" fmla="*/ 636 w 3518"/>
                <a:gd name="T9" fmla="*/ 523 h 2220"/>
                <a:gd name="T10" fmla="*/ 876 w 3518"/>
                <a:gd name="T11" fmla="*/ 624 h 2220"/>
                <a:gd name="T12" fmla="*/ 1069 w 3518"/>
                <a:gd name="T13" fmla="*/ 602 h 2220"/>
                <a:gd name="T14" fmla="*/ 688 w 3518"/>
                <a:gd name="T15" fmla="*/ 323 h 2220"/>
                <a:gd name="T16" fmla="*/ 597 w 3518"/>
                <a:gd name="T17" fmla="*/ 309 h 2220"/>
                <a:gd name="T18" fmla="*/ 597 w 3518"/>
                <a:gd name="T19" fmla="*/ 1009 h 2220"/>
                <a:gd name="T20" fmla="*/ 1658 w 3518"/>
                <a:gd name="T21" fmla="*/ 1024 h 2220"/>
                <a:gd name="T22" fmla="*/ 1658 w 3518"/>
                <a:gd name="T23" fmla="*/ 296 h 2220"/>
                <a:gd name="T24" fmla="*/ 1865 w 3518"/>
                <a:gd name="T25" fmla="*/ 395 h 2220"/>
                <a:gd name="T26" fmla="*/ 2058 w 3518"/>
                <a:gd name="T27" fmla="*/ 1010 h 2220"/>
                <a:gd name="T28" fmla="*/ 1856 w 3518"/>
                <a:gd name="T29" fmla="*/ 935 h 2220"/>
                <a:gd name="T30" fmla="*/ 1732 w 3518"/>
                <a:gd name="T31" fmla="*/ 1014 h 2220"/>
                <a:gd name="T32" fmla="*/ 1815 w 3518"/>
                <a:gd name="T33" fmla="*/ 521 h 2220"/>
                <a:gd name="T34" fmla="*/ 1572 w 3518"/>
                <a:gd name="T35" fmla="*/ 798 h 2220"/>
                <a:gd name="T36" fmla="*/ 2281 w 3518"/>
                <a:gd name="T37" fmla="*/ 408 h 2220"/>
                <a:gd name="T38" fmla="*/ 2895 w 3518"/>
                <a:gd name="T39" fmla="*/ 628 h 2220"/>
                <a:gd name="T40" fmla="*/ 2380 w 3518"/>
                <a:gd name="T41" fmla="*/ 724 h 2220"/>
                <a:gd name="T42" fmla="*/ 2665 w 3518"/>
                <a:gd name="T43" fmla="*/ 839 h 2220"/>
                <a:gd name="T44" fmla="*/ 2851 w 3518"/>
                <a:gd name="T45" fmla="*/ 903 h 2220"/>
                <a:gd name="T46" fmla="*/ 2741 w 3518"/>
                <a:gd name="T47" fmla="*/ 983 h 2220"/>
                <a:gd name="T48" fmla="*/ 2288 w 3518"/>
                <a:gd name="T49" fmla="*/ 917 h 2220"/>
                <a:gd name="T50" fmla="*/ 2649 w 3518"/>
                <a:gd name="T51" fmla="*/ 496 h 2220"/>
                <a:gd name="T52" fmla="*/ 2440 w 3518"/>
                <a:gd name="T53" fmla="*/ 495 h 2220"/>
                <a:gd name="T54" fmla="*/ 655 w 3518"/>
                <a:gd name="T55" fmla="*/ 2079 h 2220"/>
                <a:gd name="T56" fmla="*/ 233 w 3518"/>
                <a:gd name="T57" fmla="*/ 2111 h 2220"/>
                <a:gd name="T58" fmla="*/ 18 w 3518"/>
                <a:gd name="T59" fmla="*/ 2171 h 2220"/>
                <a:gd name="T60" fmla="*/ 211 w 3518"/>
                <a:gd name="T61" fmla="*/ 1555 h 2220"/>
                <a:gd name="T62" fmla="*/ 286 w 3518"/>
                <a:gd name="T63" fmla="*/ 1490 h 2220"/>
                <a:gd name="T64" fmla="*/ 655 w 3518"/>
                <a:gd name="T65" fmla="*/ 1562 h 2220"/>
                <a:gd name="T66" fmla="*/ 274 w 3518"/>
                <a:gd name="T67" fmla="*/ 1670 h 2220"/>
                <a:gd name="T68" fmla="*/ 492 w 3518"/>
                <a:gd name="T69" fmla="*/ 1973 h 2220"/>
                <a:gd name="T70" fmla="*/ 1460 w 3518"/>
                <a:gd name="T71" fmla="*/ 1564 h 2220"/>
                <a:gd name="T72" fmla="*/ 941 w 3518"/>
                <a:gd name="T73" fmla="*/ 2078 h 2220"/>
                <a:gd name="T74" fmla="*/ 938 w 3518"/>
                <a:gd name="T75" fmla="*/ 1564 h 2220"/>
                <a:gd name="T76" fmla="*/ 1320 w 3518"/>
                <a:gd name="T77" fmla="*/ 1687 h 2220"/>
                <a:gd name="T78" fmla="*/ 1078 w 3518"/>
                <a:gd name="T79" fmla="*/ 1952 h 2220"/>
                <a:gd name="T80" fmla="*/ 1320 w 3518"/>
                <a:gd name="T81" fmla="*/ 1687 h 2220"/>
                <a:gd name="T82" fmla="*/ 2015 w 3518"/>
                <a:gd name="T83" fmla="*/ 2005 h 2220"/>
                <a:gd name="T84" fmla="*/ 1879 w 3518"/>
                <a:gd name="T85" fmla="*/ 1469 h 2220"/>
                <a:gd name="T86" fmla="*/ 1762 w 3518"/>
                <a:gd name="T87" fmla="*/ 2104 h 2220"/>
                <a:gd name="T88" fmla="*/ 2135 w 3518"/>
                <a:gd name="T89" fmla="*/ 2123 h 2220"/>
                <a:gd name="T90" fmla="*/ 2351 w 3518"/>
                <a:gd name="T91" fmla="*/ 2170 h 2220"/>
                <a:gd name="T92" fmla="*/ 2158 w 3518"/>
                <a:gd name="T93" fmla="*/ 1841 h 2220"/>
                <a:gd name="T94" fmla="*/ 3046 w 3518"/>
                <a:gd name="T95" fmla="*/ 1469 h 2220"/>
                <a:gd name="T96" fmla="*/ 2632 w 3518"/>
                <a:gd name="T97" fmla="*/ 1469 h 2220"/>
                <a:gd name="T98" fmla="*/ 2840 w 3518"/>
                <a:gd name="T99" fmla="*/ 2170 h 2220"/>
                <a:gd name="T100" fmla="*/ 3279 w 3518"/>
                <a:gd name="T101" fmla="*/ 217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18" h="2220">
                  <a:moveTo>
                    <a:pt x="33" y="187"/>
                  </a:moveTo>
                  <a:cubicBezTo>
                    <a:pt x="13" y="166"/>
                    <a:pt x="3" y="138"/>
                    <a:pt x="4" y="109"/>
                  </a:cubicBezTo>
                  <a:cubicBezTo>
                    <a:pt x="0" y="53"/>
                    <a:pt x="43" y="5"/>
                    <a:pt x="98" y="2"/>
                  </a:cubicBezTo>
                  <a:cubicBezTo>
                    <a:pt x="103" y="2"/>
                    <a:pt x="107" y="2"/>
                    <a:pt x="111" y="2"/>
                  </a:cubicBezTo>
                  <a:cubicBezTo>
                    <a:pt x="141" y="0"/>
                    <a:pt x="172" y="11"/>
                    <a:pt x="195" y="31"/>
                  </a:cubicBezTo>
                  <a:cubicBezTo>
                    <a:pt x="236" y="75"/>
                    <a:pt x="236" y="143"/>
                    <a:pt x="195" y="187"/>
                  </a:cubicBezTo>
                  <a:cubicBezTo>
                    <a:pt x="172" y="207"/>
                    <a:pt x="141" y="218"/>
                    <a:pt x="111" y="216"/>
                  </a:cubicBezTo>
                  <a:cubicBezTo>
                    <a:pt x="82" y="218"/>
                    <a:pt x="54" y="207"/>
                    <a:pt x="33" y="187"/>
                  </a:cubicBezTo>
                  <a:close/>
                  <a:moveTo>
                    <a:pt x="211" y="310"/>
                  </a:moveTo>
                  <a:cubicBezTo>
                    <a:pt x="18" y="310"/>
                    <a:pt x="18" y="310"/>
                    <a:pt x="18" y="310"/>
                  </a:cubicBezTo>
                  <a:cubicBezTo>
                    <a:pt x="18" y="1010"/>
                    <a:pt x="18" y="1010"/>
                    <a:pt x="18" y="1010"/>
                  </a:cubicBezTo>
                  <a:cubicBezTo>
                    <a:pt x="211" y="1010"/>
                    <a:pt x="211" y="1010"/>
                    <a:pt x="211" y="1010"/>
                  </a:cubicBezTo>
                  <a:lnTo>
                    <a:pt x="211" y="310"/>
                  </a:lnTo>
                  <a:close/>
                  <a:moveTo>
                    <a:pt x="597" y="645"/>
                  </a:moveTo>
                  <a:cubicBezTo>
                    <a:pt x="594" y="601"/>
                    <a:pt x="608" y="557"/>
                    <a:pt x="636" y="523"/>
                  </a:cubicBezTo>
                  <a:cubicBezTo>
                    <a:pt x="662" y="494"/>
                    <a:pt x="701" y="478"/>
                    <a:pt x="740" y="480"/>
                  </a:cubicBezTo>
                  <a:cubicBezTo>
                    <a:pt x="777" y="479"/>
                    <a:pt x="813" y="493"/>
                    <a:pt x="838" y="520"/>
                  </a:cubicBezTo>
                  <a:cubicBezTo>
                    <a:pt x="864" y="548"/>
                    <a:pt x="878" y="585"/>
                    <a:pt x="876" y="624"/>
                  </a:cubicBezTo>
                  <a:cubicBezTo>
                    <a:pt x="876" y="1010"/>
                    <a:pt x="876" y="1010"/>
                    <a:pt x="876" y="1010"/>
                  </a:cubicBezTo>
                  <a:cubicBezTo>
                    <a:pt x="1069" y="1010"/>
                    <a:pt x="1069" y="1010"/>
                    <a:pt x="1069" y="1010"/>
                  </a:cubicBezTo>
                  <a:cubicBezTo>
                    <a:pt x="1069" y="602"/>
                    <a:pt x="1069" y="602"/>
                    <a:pt x="1069" y="602"/>
                  </a:cubicBezTo>
                  <a:cubicBezTo>
                    <a:pt x="1069" y="508"/>
                    <a:pt x="1044" y="434"/>
                    <a:pt x="993" y="378"/>
                  </a:cubicBezTo>
                  <a:cubicBezTo>
                    <a:pt x="943" y="323"/>
                    <a:pt x="872" y="293"/>
                    <a:pt x="797" y="295"/>
                  </a:cubicBezTo>
                  <a:cubicBezTo>
                    <a:pt x="759" y="295"/>
                    <a:pt x="722" y="305"/>
                    <a:pt x="688" y="323"/>
                  </a:cubicBezTo>
                  <a:cubicBezTo>
                    <a:pt x="664" y="335"/>
                    <a:pt x="641" y="350"/>
                    <a:pt x="621" y="367"/>
                  </a:cubicBezTo>
                  <a:cubicBezTo>
                    <a:pt x="612" y="376"/>
                    <a:pt x="604" y="385"/>
                    <a:pt x="597" y="395"/>
                  </a:cubicBezTo>
                  <a:cubicBezTo>
                    <a:pt x="597" y="309"/>
                    <a:pt x="597" y="309"/>
                    <a:pt x="597" y="309"/>
                  </a:cubicBezTo>
                  <a:cubicBezTo>
                    <a:pt x="404" y="309"/>
                    <a:pt x="404" y="309"/>
                    <a:pt x="404" y="309"/>
                  </a:cubicBezTo>
                  <a:cubicBezTo>
                    <a:pt x="404" y="1009"/>
                    <a:pt x="404" y="1009"/>
                    <a:pt x="404" y="1009"/>
                  </a:cubicBezTo>
                  <a:cubicBezTo>
                    <a:pt x="597" y="1009"/>
                    <a:pt x="597" y="1009"/>
                    <a:pt x="597" y="1009"/>
                  </a:cubicBezTo>
                  <a:lnTo>
                    <a:pt x="597" y="645"/>
                  </a:lnTo>
                  <a:close/>
                  <a:moveTo>
                    <a:pt x="1732" y="1014"/>
                  </a:moveTo>
                  <a:cubicBezTo>
                    <a:pt x="1708" y="1021"/>
                    <a:pt x="1683" y="1024"/>
                    <a:pt x="1658" y="1024"/>
                  </a:cubicBezTo>
                  <a:cubicBezTo>
                    <a:pt x="1568" y="1024"/>
                    <a:pt x="1482" y="986"/>
                    <a:pt x="1422" y="918"/>
                  </a:cubicBezTo>
                  <a:cubicBezTo>
                    <a:pt x="1289" y="772"/>
                    <a:pt x="1289" y="548"/>
                    <a:pt x="1422" y="402"/>
                  </a:cubicBezTo>
                  <a:cubicBezTo>
                    <a:pt x="1482" y="334"/>
                    <a:pt x="1568" y="296"/>
                    <a:pt x="1658" y="296"/>
                  </a:cubicBezTo>
                  <a:cubicBezTo>
                    <a:pt x="1697" y="296"/>
                    <a:pt x="1735" y="304"/>
                    <a:pt x="1770" y="320"/>
                  </a:cubicBezTo>
                  <a:cubicBezTo>
                    <a:pt x="1797" y="332"/>
                    <a:pt x="1822" y="348"/>
                    <a:pt x="1843" y="369"/>
                  </a:cubicBezTo>
                  <a:cubicBezTo>
                    <a:pt x="1865" y="395"/>
                    <a:pt x="1865" y="395"/>
                    <a:pt x="1865" y="395"/>
                  </a:cubicBezTo>
                  <a:cubicBezTo>
                    <a:pt x="1865" y="9"/>
                    <a:pt x="1865" y="9"/>
                    <a:pt x="1865" y="9"/>
                  </a:cubicBezTo>
                  <a:cubicBezTo>
                    <a:pt x="2058" y="9"/>
                    <a:pt x="2058" y="9"/>
                    <a:pt x="2058" y="9"/>
                  </a:cubicBezTo>
                  <a:cubicBezTo>
                    <a:pt x="2058" y="1010"/>
                    <a:pt x="2058" y="1010"/>
                    <a:pt x="2058" y="1010"/>
                  </a:cubicBezTo>
                  <a:cubicBezTo>
                    <a:pt x="1865" y="1010"/>
                    <a:pt x="1865" y="1010"/>
                    <a:pt x="1865" y="1010"/>
                  </a:cubicBezTo>
                  <a:cubicBezTo>
                    <a:pt x="1865" y="924"/>
                    <a:pt x="1865" y="924"/>
                    <a:pt x="1865" y="924"/>
                  </a:cubicBezTo>
                  <a:cubicBezTo>
                    <a:pt x="1862" y="928"/>
                    <a:pt x="1859" y="932"/>
                    <a:pt x="1856" y="935"/>
                  </a:cubicBezTo>
                  <a:cubicBezTo>
                    <a:pt x="1852" y="939"/>
                    <a:pt x="1844" y="947"/>
                    <a:pt x="1831" y="959"/>
                  </a:cubicBezTo>
                  <a:cubicBezTo>
                    <a:pt x="1818" y="970"/>
                    <a:pt x="1804" y="980"/>
                    <a:pt x="1790" y="989"/>
                  </a:cubicBezTo>
                  <a:cubicBezTo>
                    <a:pt x="1771" y="1000"/>
                    <a:pt x="1752" y="1008"/>
                    <a:pt x="1732" y="1014"/>
                  </a:cubicBezTo>
                  <a:close/>
                  <a:moveTo>
                    <a:pt x="1801" y="812"/>
                  </a:moveTo>
                  <a:cubicBezTo>
                    <a:pt x="1806" y="808"/>
                    <a:pt x="1810" y="803"/>
                    <a:pt x="1815" y="798"/>
                  </a:cubicBezTo>
                  <a:cubicBezTo>
                    <a:pt x="1882" y="718"/>
                    <a:pt x="1882" y="601"/>
                    <a:pt x="1815" y="521"/>
                  </a:cubicBezTo>
                  <a:cubicBezTo>
                    <a:pt x="1754" y="454"/>
                    <a:pt x="1651" y="448"/>
                    <a:pt x="1584" y="508"/>
                  </a:cubicBezTo>
                  <a:cubicBezTo>
                    <a:pt x="1580" y="512"/>
                    <a:pt x="1576" y="517"/>
                    <a:pt x="1572" y="521"/>
                  </a:cubicBezTo>
                  <a:cubicBezTo>
                    <a:pt x="1505" y="601"/>
                    <a:pt x="1505" y="718"/>
                    <a:pt x="1572" y="798"/>
                  </a:cubicBezTo>
                  <a:cubicBezTo>
                    <a:pt x="1631" y="866"/>
                    <a:pt x="1734" y="872"/>
                    <a:pt x="1801" y="812"/>
                  </a:cubicBezTo>
                  <a:close/>
                  <a:moveTo>
                    <a:pt x="2288" y="917"/>
                  </a:moveTo>
                  <a:cubicBezTo>
                    <a:pt x="2146" y="779"/>
                    <a:pt x="2143" y="551"/>
                    <a:pt x="2281" y="408"/>
                  </a:cubicBezTo>
                  <a:cubicBezTo>
                    <a:pt x="2283" y="406"/>
                    <a:pt x="2285" y="404"/>
                    <a:pt x="2288" y="402"/>
                  </a:cubicBezTo>
                  <a:cubicBezTo>
                    <a:pt x="2355" y="332"/>
                    <a:pt x="2448" y="293"/>
                    <a:pt x="2545" y="295"/>
                  </a:cubicBezTo>
                  <a:cubicBezTo>
                    <a:pt x="2734" y="290"/>
                    <a:pt x="2891" y="439"/>
                    <a:pt x="2895" y="628"/>
                  </a:cubicBezTo>
                  <a:cubicBezTo>
                    <a:pt x="2895" y="634"/>
                    <a:pt x="2895" y="640"/>
                    <a:pt x="2895" y="645"/>
                  </a:cubicBezTo>
                  <a:cubicBezTo>
                    <a:pt x="2888" y="723"/>
                    <a:pt x="2888" y="723"/>
                    <a:pt x="2888" y="723"/>
                  </a:cubicBezTo>
                  <a:cubicBezTo>
                    <a:pt x="2380" y="724"/>
                    <a:pt x="2380" y="724"/>
                    <a:pt x="2380" y="724"/>
                  </a:cubicBezTo>
                  <a:cubicBezTo>
                    <a:pt x="2388" y="762"/>
                    <a:pt x="2409" y="797"/>
                    <a:pt x="2440" y="820"/>
                  </a:cubicBezTo>
                  <a:cubicBezTo>
                    <a:pt x="2476" y="848"/>
                    <a:pt x="2520" y="862"/>
                    <a:pt x="2565" y="860"/>
                  </a:cubicBezTo>
                  <a:cubicBezTo>
                    <a:pt x="2600" y="861"/>
                    <a:pt x="2634" y="853"/>
                    <a:pt x="2665" y="839"/>
                  </a:cubicBezTo>
                  <a:cubicBezTo>
                    <a:pt x="2690" y="829"/>
                    <a:pt x="2712" y="815"/>
                    <a:pt x="2731" y="796"/>
                  </a:cubicBezTo>
                  <a:cubicBezTo>
                    <a:pt x="2751" y="774"/>
                    <a:pt x="2751" y="774"/>
                    <a:pt x="2751" y="774"/>
                  </a:cubicBezTo>
                  <a:cubicBezTo>
                    <a:pt x="2851" y="903"/>
                    <a:pt x="2851" y="903"/>
                    <a:pt x="2851" y="903"/>
                  </a:cubicBezTo>
                  <a:cubicBezTo>
                    <a:pt x="2838" y="916"/>
                    <a:pt x="2838" y="916"/>
                    <a:pt x="2838" y="916"/>
                  </a:cubicBezTo>
                  <a:cubicBezTo>
                    <a:pt x="2826" y="926"/>
                    <a:pt x="2814" y="936"/>
                    <a:pt x="2801" y="946"/>
                  </a:cubicBezTo>
                  <a:cubicBezTo>
                    <a:pt x="2782" y="960"/>
                    <a:pt x="2762" y="972"/>
                    <a:pt x="2741" y="983"/>
                  </a:cubicBezTo>
                  <a:cubicBezTo>
                    <a:pt x="2714" y="996"/>
                    <a:pt x="2686" y="1005"/>
                    <a:pt x="2657" y="1012"/>
                  </a:cubicBezTo>
                  <a:cubicBezTo>
                    <a:pt x="2623" y="1020"/>
                    <a:pt x="2587" y="1024"/>
                    <a:pt x="2551" y="1024"/>
                  </a:cubicBezTo>
                  <a:cubicBezTo>
                    <a:pt x="2453" y="1026"/>
                    <a:pt x="2358" y="987"/>
                    <a:pt x="2288" y="917"/>
                  </a:cubicBezTo>
                  <a:close/>
                  <a:moveTo>
                    <a:pt x="2380" y="588"/>
                  </a:moveTo>
                  <a:cubicBezTo>
                    <a:pt x="2702" y="588"/>
                    <a:pt x="2702" y="588"/>
                    <a:pt x="2702" y="588"/>
                  </a:cubicBezTo>
                  <a:cubicBezTo>
                    <a:pt x="2695" y="552"/>
                    <a:pt x="2676" y="520"/>
                    <a:pt x="2649" y="496"/>
                  </a:cubicBezTo>
                  <a:cubicBezTo>
                    <a:pt x="2620" y="472"/>
                    <a:pt x="2583" y="459"/>
                    <a:pt x="2545" y="460"/>
                  </a:cubicBezTo>
                  <a:cubicBezTo>
                    <a:pt x="2507" y="459"/>
                    <a:pt x="2470" y="472"/>
                    <a:pt x="2441" y="495"/>
                  </a:cubicBezTo>
                  <a:cubicBezTo>
                    <a:pt x="2440" y="495"/>
                    <a:pt x="2440" y="495"/>
                    <a:pt x="2440" y="495"/>
                  </a:cubicBezTo>
                  <a:cubicBezTo>
                    <a:pt x="2412" y="520"/>
                    <a:pt x="2391" y="552"/>
                    <a:pt x="2380" y="588"/>
                  </a:cubicBezTo>
                  <a:close/>
                  <a:moveTo>
                    <a:pt x="655" y="1562"/>
                  </a:moveTo>
                  <a:cubicBezTo>
                    <a:pt x="788" y="1708"/>
                    <a:pt x="788" y="1932"/>
                    <a:pt x="655" y="2079"/>
                  </a:cubicBezTo>
                  <a:cubicBezTo>
                    <a:pt x="595" y="2146"/>
                    <a:pt x="509" y="2185"/>
                    <a:pt x="419" y="2185"/>
                  </a:cubicBezTo>
                  <a:cubicBezTo>
                    <a:pt x="380" y="2185"/>
                    <a:pt x="342" y="2177"/>
                    <a:pt x="307" y="2160"/>
                  </a:cubicBezTo>
                  <a:cubicBezTo>
                    <a:pt x="279" y="2149"/>
                    <a:pt x="254" y="2132"/>
                    <a:pt x="233" y="2111"/>
                  </a:cubicBezTo>
                  <a:cubicBezTo>
                    <a:pt x="212" y="2085"/>
                    <a:pt x="212" y="2085"/>
                    <a:pt x="212" y="2085"/>
                  </a:cubicBezTo>
                  <a:cubicBezTo>
                    <a:pt x="212" y="2171"/>
                    <a:pt x="212" y="2171"/>
                    <a:pt x="212" y="2171"/>
                  </a:cubicBezTo>
                  <a:cubicBezTo>
                    <a:pt x="18" y="2171"/>
                    <a:pt x="18" y="2171"/>
                    <a:pt x="18" y="2171"/>
                  </a:cubicBezTo>
                  <a:cubicBezTo>
                    <a:pt x="18" y="1169"/>
                    <a:pt x="18" y="1169"/>
                    <a:pt x="18" y="1169"/>
                  </a:cubicBezTo>
                  <a:cubicBezTo>
                    <a:pt x="211" y="1169"/>
                    <a:pt x="211" y="1169"/>
                    <a:pt x="211" y="1169"/>
                  </a:cubicBezTo>
                  <a:cubicBezTo>
                    <a:pt x="211" y="1555"/>
                    <a:pt x="211" y="1555"/>
                    <a:pt x="211" y="1555"/>
                  </a:cubicBezTo>
                  <a:cubicBezTo>
                    <a:pt x="214" y="1551"/>
                    <a:pt x="217" y="1547"/>
                    <a:pt x="220" y="1544"/>
                  </a:cubicBezTo>
                  <a:cubicBezTo>
                    <a:pt x="224" y="1540"/>
                    <a:pt x="232" y="1532"/>
                    <a:pt x="245" y="1521"/>
                  </a:cubicBezTo>
                  <a:cubicBezTo>
                    <a:pt x="257" y="1509"/>
                    <a:pt x="271" y="1499"/>
                    <a:pt x="286" y="1490"/>
                  </a:cubicBezTo>
                  <a:cubicBezTo>
                    <a:pt x="305" y="1480"/>
                    <a:pt x="324" y="1471"/>
                    <a:pt x="344" y="1466"/>
                  </a:cubicBezTo>
                  <a:cubicBezTo>
                    <a:pt x="369" y="1459"/>
                    <a:pt x="394" y="1455"/>
                    <a:pt x="419" y="1455"/>
                  </a:cubicBezTo>
                  <a:cubicBezTo>
                    <a:pt x="509" y="1455"/>
                    <a:pt x="595" y="1494"/>
                    <a:pt x="655" y="1562"/>
                  </a:cubicBezTo>
                  <a:close/>
                  <a:moveTo>
                    <a:pt x="504" y="1959"/>
                  </a:moveTo>
                  <a:cubicBezTo>
                    <a:pt x="571" y="1879"/>
                    <a:pt x="571" y="1762"/>
                    <a:pt x="504" y="1682"/>
                  </a:cubicBezTo>
                  <a:cubicBezTo>
                    <a:pt x="444" y="1615"/>
                    <a:pt x="341" y="1610"/>
                    <a:pt x="274" y="1670"/>
                  </a:cubicBezTo>
                  <a:cubicBezTo>
                    <a:pt x="270" y="1674"/>
                    <a:pt x="266" y="1678"/>
                    <a:pt x="262" y="1682"/>
                  </a:cubicBezTo>
                  <a:cubicBezTo>
                    <a:pt x="195" y="1762"/>
                    <a:pt x="195" y="1879"/>
                    <a:pt x="262" y="1959"/>
                  </a:cubicBezTo>
                  <a:cubicBezTo>
                    <a:pt x="322" y="2026"/>
                    <a:pt x="425" y="2032"/>
                    <a:pt x="492" y="1973"/>
                  </a:cubicBezTo>
                  <a:cubicBezTo>
                    <a:pt x="496" y="1968"/>
                    <a:pt x="501" y="1964"/>
                    <a:pt x="505" y="1959"/>
                  </a:cubicBezTo>
                  <a:lnTo>
                    <a:pt x="504" y="1959"/>
                  </a:lnTo>
                  <a:close/>
                  <a:moveTo>
                    <a:pt x="1460" y="1564"/>
                  </a:moveTo>
                  <a:cubicBezTo>
                    <a:pt x="1601" y="1696"/>
                    <a:pt x="1608" y="1918"/>
                    <a:pt x="1476" y="2059"/>
                  </a:cubicBezTo>
                  <a:cubicBezTo>
                    <a:pt x="1471" y="2064"/>
                    <a:pt x="1465" y="2069"/>
                    <a:pt x="1460" y="2075"/>
                  </a:cubicBezTo>
                  <a:cubicBezTo>
                    <a:pt x="1318" y="2219"/>
                    <a:pt x="1086" y="2220"/>
                    <a:pt x="941" y="2078"/>
                  </a:cubicBezTo>
                  <a:cubicBezTo>
                    <a:pt x="940" y="2077"/>
                    <a:pt x="939" y="2076"/>
                    <a:pt x="938" y="2075"/>
                  </a:cubicBezTo>
                  <a:cubicBezTo>
                    <a:pt x="797" y="1943"/>
                    <a:pt x="789" y="1723"/>
                    <a:pt x="920" y="1582"/>
                  </a:cubicBezTo>
                  <a:cubicBezTo>
                    <a:pt x="926" y="1576"/>
                    <a:pt x="932" y="1570"/>
                    <a:pt x="938" y="1564"/>
                  </a:cubicBezTo>
                  <a:cubicBezTo>
                    <a:pt x="1080" y="1420"/>
                    <a:pt x="1312" y="1418"/>
                    <a:pt x="1456" y="1561"/>
                  </a:cubicBezTo>
                  <a:cubicBezTo>
                    <a:pt x="1457" y="1562"/>
                    <a:pt x="1459" y="1563"/>
                    <a:pt x="1460" y="1564"/>
                  </a:cubicBezTo>
                  <a:close/>
                  <a:moveTo>
                    <a:pt x="1320" y="1687"/>
                  </a:moveTo>
                  <a:cubicBezTo>
                    <a:pt x="1260" y="1621"/>
                    <a:pt x="1157" y="1615"/>
                    <a:pt x="1090" y="1675"/>
                  </a:cubicBezTo>
                  <a:cubicBezTo>
                    <a:pt x="1086" y="1679"/>
                    <a:pt x="1082" y="1683"/>
                    <a:pt x="1078" y="1687"/>
                  </a:cubicBezTo>
                  <a:cubicBezTo>
                    <a:pt x="1010" y="1762"/>
                    <a:pt x="1010" y="1877"/>
                    <a:pt x="1078" y="1952"/>
                  </a:cubicBezTo>
                  <a:cubicBezTo>
                    <a:pt x="1139" y="2019"/>
                    <a:pt x="1242" y="2023"/>
                    <a:pt x="1309" y="1963"/>
                  </a:cubicBezTo>
                  <a:cubicBezTo>
                    <a:pt x="1313" y="1959"/>
                    <a:pt x="1316" y="1956"/>
                    <a:pt x="1320" y="1952"/>
                  </a:cubicBezTo>
                  <a:cubicBezTo>
                    <a:pt x="1388" y="1877"/>
                    <a:pt x="1388" y="1763"/>
                    <a:pt x="1320" y="1687"/>
                  </a:cubicBezTo>
                  <a:close/>
                  <a:moveTo>
                    <a:pt x="2158" y="1841"/>
                  </a:moveTo>
                  <a:cubicBezTo>
                    <a:pt x="2161" y="1885"/>
                    <a:pt x="2148" y="1928"/>
                    <a:pt x="2120" y="1962"/>
                  </a:cubicBezTo>
                  <a:cubicBezTo>
                    <a:pt x="2093" y="1991"/>
                    <a:pt x="2055" y="2007"/>
                    <a:pt x="2015" y="2005"/>
                  </a:cubicBezTo>
                  <a:cubicBezTo>
                    <a:pt x="1979" y="2006"/>
                    <a:pt x="1944" y="1992"/>
                    <a:pt x="1918" y="1966"/>
                  </a:cubicBezTo>
                  <a:cubicBezTo>
                    <a:pt x="1892" y="1941"/>
                    <a:pt x="1878" y="1906"/>
                    <a:pt x="1879" y="1869"/>
                  </a:cubicBezTo>
                  <a:cubicBezTo>
                    <a:pt x="1879" y="1469"/>
                    <a:pt x="1879" y="1469"/>
                    <a:pt x="1879" y="1469"/>
                  </a:cubicBezTo>
                  <a:cubicBezTo>
                    <a:pt x="1686" y="1469"/>
                    <a:pt x="1686" y="1469"/>
                    <a:pt x="1686" y="1469"/>
                  </a:cubicBezTo>
                  <a:cubicBezTo>
                    <a:pt x="1686" y="1889"/>
                    <a:pt x="1686" y="1889"/>
                    <a:pt x="1686" y="1889"/>
                  </a:cubicBezTo>
                  <a:cubicBezTo>
                    <a:pt x="1687" y="1979"/>
                    <a:pt x="1712" y="2050"/>
                    <a:pt x="1762" y="2104"/>
                  </a:cubicBezTo>
                  <a:cubicBezTo>
                    <a:pt x="1813" y="2157"/>
                    <a:pt x="1884" y="2187"/>
                    <a:pt x="1958" y="2184"/>
                  </a:cubicBezTo>
                  <a:cubicBezTo>
                    <a:pt x="1996" y="2184"/>
                    <a:pt x="2033" y="2176"/>
                    <a:pt x="2067" y="2160"/>
                  </a:cubicBezTo>
                  <a:cubicBezTo>
                    <a:pt x="2091" y="2151"/>
                    <a:pt x="2114" y="2138"/>
                    <a:pt x="2135" y="2123"/>
                  </a:cubicBezTo>
                  <a:cubicBezTo>
                    <a:pt x="2143" y="2115"/>
                    <a:pt x="2151" y="2107"/>
                    <a:pt x="2158" y="2099"/>
                  </a:cubicBezTo>
                  <a:cubicBezTo>
                    <a:pt x="2158" y="2170"/>
                    <a:pt x="2158" y="2170"/>
                    <a:pt x="2158" y="2170"/>
                  </a:cubicBezTo>
                  <a:cubicBezTo>
                    <a:pt x="2351" y="2170"/>
                    <a:pt x="2351" y="2170"/>
                    <a:pt x="2351" y="2170"/>
                  </a:cubicBezTo>
                  <a:cubicBezTo>
                    <a:pt x="2351" y="1469"/>
                    <a:pt x="2351" y="1469"/>
                    <a:pt x="2351" y="1469"/>
                  </a:cubicBezTo>
                  <a:cubicBezTo>
                    <a:pt x="2158" y="1469"/>
                    <a:pt x="2158" y="1469"/>
                    <a:pt x="2158" y="1469"/>
                  </a:cubicBezTo>
                  <a:lnTo>
                    <a:pt x="2158" y="1841"/>
                  </a:lnTo>
                  <a:close/>
                  <a:moveTo>
                    <a:pt x="3318" y="1469"/>
                  </a:moveTo>
                  <a:cubicBezTo>
                    <a:pt x="3182" y="1891"/>
                    <a:pt x="3182" y="1891"/>
                    <a:pt x="3182" y="1891"/>
                  </a:cubicBezTo>
                  <a:cubicBezTo>
                    <a:pt x="3046" y="1469"/>
                    <a:pt x="3046" y="1469"/>
                    <a:pt x="3046" y="1469"/>
                  </a:cubicBezTo>
                  <a:cubicBezTo>
                    <a:pt x="2903" y="1469"/>
                    <a:pt x="2903" y="1469"/>
                    <a:pt x="2903" y="1469"/>
                  </a:cubicBezTo>
                  <a:cubicBezTo>
                    <a:pt x="2767" y="1891"/>
                    <a:pt x="2767" y="1891"/>
                    <a:pt x="2767" y="1891"/>
                  </a:cubicBezTo>
                  <a:cubicBezTo>
                    <a:pt x="2632" y="1469"/>
                    <a:pt x="2632" y="1469"/>
                    <a:pt x="2632" y="1469"/>
                  </a:cubicBezTo>
                  <a:cubicBezTo>
                    <a:pt x="2432" y="1469"/>
                    <a:pt x="2432" y="1469"/>
                    <a:pt x="2432" y="1469"/>
                  </a:cubicBezTo>
                  <a:cubicBezTo>
                    <a:pt x="2671" y="2170"/>
                    <a:pt x="2671" y="2170"/>
                    <a:pt x="2671" y="2170"/>
                  </a:cubicBezTo>
                  <a:cubicBezTo>
                    <a:pt x="2840" y="2170"/>
                    <a:pt x="2840" y="2170"/>
                    <a:pt x="2840" y="2170"/>
                  </a:cubicBezTo>
                  <a:cubicBezTo>
                    <a:pt x="2975" y="1770"/>
                    <a:pt x="2975" y="1770"/>
                    <a:pt x="2975" y="1770"/>
                  </a:cubicBezTo>
                  <a:cubicBezTo>
                    <a:pt x="3111" y="2170"/>
                    <a:pt x="3111" y="2170"/>
                    <a:pt x="3111" y="2170"/>
                  </a:cubicBezTo>
                  <a:cubicBezTo>
                    <a:pt x="3279" y="2170"/>
                    <a:pt x="3279" y="2170"/>
                    <a:pt x="3279" y="2170"/>
                  </a:cubicBezTo>
                  <a:cubicBezTo>
                    <a:pt x="3518" y="1469"/>
                    <a:pt x="3518" y="1469"/>
                    <a:pt x="3518" y="1469"/>
                  </a:cubicBezTo>
                  <a:lnTo>
                    <a:pt x="3318" y="1469"/>
                  </a:lnTo>
                  <a:close/>
                </a:path>
              </a:pathLst>
            </a:custGeom>
            <a:solidFill>
              <a:srgbClr val="868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76413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768D-3795-05B7-392D-EB222F7A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6E03-D960-5F1C-BDCC-E5622EA8A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3C5B9-7F9B-E346-0077-F6A5F096D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397F5-9893-2D39-657E-F10E7855E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D4CB-5C29-4550-9B41-4481145A2A25}" type="datetimeFigureOut">
              <a:rPr lang="nl-NL" smtClean="0"/>
              <a:t>4-6-2025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B6CCD-8E84-BF25-A406-95E3377D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786FC-61D5-14EF-C84D-8701CCEC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E1C76-CF6A-4789-863F-7EAE484995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12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[Titel en objec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[Titel]</a:t>
            </a:r>
          </a:p>
        </p:txBody>
      </p:sp>
      <p:sp>
        <p:nvSpPr>
          <p:cNvPr id="3" name="Content Placeholder 2 [PHJU]"/>
          <p:cNvSpPr>
            <a:spLocks noGrp="1" noSelect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BADE2-5123-6BEF-F55F-8B97BD117D56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4-6-2025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8A65C-AFFA-016C-CBC6-32F7C24A54A1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9AB89-148E-34B9-C2E3-94B30F10D28A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, tekst en foto (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(JU-Free)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[Titel]</a:t>
            </a:r>
          </a:p>
        </p:txBody>
      </p:sp>
      <p:sp>
        <p:nvSpPr>
          <p:cNvPr id="11" name="Tekst 2 [PHJU] (JU-Free)">
            <a:extLst>
              <a:ext uri="{FF2B5EF4-FFF2-40B4-BE49-F238E27FC236}">
                <a16:creationId xmlns:a16="http://schemas.microsoft.com/office/drawing/2014/main" id="{69F4A633-C704-CF32-A299-CF48F66CE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2175" y="5252548"/>
            <a:ext cx="4608513" cy="742950"/>
          </a:xfrm>
        </p:spPr>
        <p:txBody>
          <a:bodyPr/>
          <a:lstStyle>
            <a:lvl1pPr marL="0" indent="0">
              <a:buNone/>
              <a:defRPr sz="1200"/>
            </a:lvl1pPr>
            <a:lvl2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12" name="Tekst 3 [PHJU] (JU-Free)">
            <a:extLst>
              <a:ext uri="{FF2B5EF4-FFF2-40B4-BE49-F238E27FC236}">
                <a16:creationId xmlns:a16="http://schemas.microsoft.com/office/drawing/2014/main" id="{B45CAD92-C203-3CB5-E440-8C23210687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8987" y="5252548"/>
            <a:ext cx="4608513" cy="742950"/>
          </a:xfrm>
        </p:spPr>
        <p:txBody>
          <a:bodyPr/>
          <a:lstStyle>
            <a:lvl1pPr marL="0" indent="0">
              <a:buNone/>
              <a:defRPr sz="1200"/>
            </a:lvl1pPr>
            <a:lvl2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2pPr>
            <a:lvl3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3pPr>
            <a:lvl4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4pPr>
            <a:lvl5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5pPr>
            <a:lvl6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6pPr>
            <a:lvl7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7pPr>
            <a:lvl8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8pPr>
            <a:lvl9pPr marL="0" marR="0" indent="0" algn="l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baseline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nl-NL"/>
              <a:t>[Tekst]</a:t>
            </a:r>
            <a:endParaRPr lang="nl-NL" dirty="0"/>
          </a:p>
        </p:txBody>
      </p:sp>
      <p:sp>
        <p:nvSpPr>
          <p:cNvPr id="14" name="Picture placeholder JU 4 (JU-Free) [PHJU]">
            <a:extLst>
              <a:ext uri="{FF2B5EF4-FFF2-40B4-BE49-F238E27FC236}">
                <a16:creationId xmlns:a16="http://schemas.microsoft.com/office/drawing/2014/main" id="{51183526-C1B2-0C8A-BBF2-7E5561AFF9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2800" y="1424657"/>
            <a:ext cx="4608000" cy="3654000"/>
          </a:xfrm>
          <a:custGeom>
            <a:avLst/>
            <a:gdLst>
              <a:gd name="connsiteX0" fmla="*/ 0 w 4608000"/>
              <a:gd name="connsiteY0" fmla="*/ 0 h 3351855"/>
              <a:gd name="connsiteX1" fmla="*/ 4608000 w 4608000"/>
              <a:gd name="connsiteY1" fmla="*/ 0 h 3351855"/>
              <a:gd name="connsiteX2" fmla="*/ 4608000 w 4608000"/>
              <a:gd name="connsiteY2" fmla="*/ 3351855 h 3351855"/>
              <a:gd name="connsiteX3" fmla="*/ 0 w 4608000"/>
              <a:gd name="connsiteY3" fmla="*/ 3351855 h 335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8000" h="3351855">
                <a:moveTo>
                  <a:pt x="0" y="0"/>
                </a:moveTo>
                <a:lnTo>
                  <a:pt x="4608000" y="0"/>
                </a:lnTo>
                <a:lnTo>
                  <a:pt x="4608000" y="3351855"/>
                </a:lnTo>
                <a:lnTo>
                  <a:pt x="0" y="33518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7" name="Picture placeholder JU 5 (JU-Free) [PHJU]">
            <a:extLst>
              <a:ext uri="{FF2B5EF4-FFF2-40B4-BE49-F238E27FC236}">
                <a16:creationId xmlns:a16="http://schemas.microsoft.com/office/drawing/2014/main" id="{D27F0B34-6F24-2AA9-4B96-2E1151129C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0" y="1424657"/>
            <a:ext cx="4608000" cy="3654000"/>
          </a:xfrm>
          <a:custGeom>
            <a:avLst/>
            <a:gdLst>
              <a:gd name="connsiteX0" fmla="*/ 0 w 4608000"/>
              <a:gd name="connsiteY0" fmla="*/ 0 h 3351855"/>
              <a:gd name="connsiteX1" fmla="*/ 4608000 w 4608000"/>
              <a:gd name="connsiteY1" fmla="*/ 0 h 3351855"/>
              <a:gd name="connsiteX2" fmla="*/ 4608000 w 4608000"/>
              <a:gd name="connsiteY2" fmla="*/ 3351855 h 3351855"/>
              <a:gd name="connsiteX3" fmla="*/ 0 w 4608000"/>
              <a:gd name="connsiteY3" fmla="*/ 3351855 h 335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8000" h="3351855">
                <a:moveTo>
                  <a:pt x="0" y="0"/>
                </a:moveTo>
                <a:lnTo>
                  <a:pt x="4608000" y="0"/>
                </a:lnTo>
                <a:lnTo>
                  <a:pt x="4608000" y="3351855"/>
                </a:lnTo>
                <a:lnTo>
                  <a:pt x="0" y="33518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4" name="Frame footer 6">
            <a:extLst>
              <a:ext uri="{FF2B5EF4-FFF2-40B4-BE49-F238E27FC236}">
                <a16:creationId xmlns:a16="http://schemas.microsoft.com/office/drawing/2014/main" id="{37BAFE0F-50CA-6FC9-A6A5-8F3F9C631C44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Frame slide number 7">
            <a:extLst>
              <a:ext uri="{FF2B5EF4-FFF2-40B4-BE49-F238E27FC236}">
                <a16:creationId xmlns:a16="http://schemas.microsoft.com/office/drawing/2014/main" id="{9EA7705E-64A4-5A4A-F126-A5953E1F3432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3257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orgen constructieve veilighe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028322A-A61E-264B-E380-6541DA2747D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0"/>
            <a:ext cx="12192000" cy="5846763"/>
          </a:xfrm>
          <a:prstGeom prst="rect">
            <a:avLst/>
          </a:prstGeom>
          <a:solidFill>
            <a:srgbClr val="0C1B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8AA1CEB-8560-5613-E2F6-BF23FDC0F085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5084763"/>
            <a:ext cx="12192000" cy="1773238"/>
          </a:xfrm>
          <a:prstGeom prst="rect">
            <a:avLst/>
          </a:prstGeom>
          <a:solidFill>
            <a:srgbClr val="C6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9" name="Frame 3">
            <a:extLst>
              <a:ext uri="{FF2B5EF4-FFF2-40B4-BE49-F238E27FC236}">
                <a16:creationId xmlns:a16="http://schemas.microsoft.com/office/drawing/2014/main" id="{3FC6E39A-6D89-9AA5-5336-8151F039E18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520238" y="928688"/>
            <a:ext cx="1117600" cy="704850"/>
          </a:xfrm>
          <a:custGeom>
            <a:avLst/>
            <a:gdLst>
              <a:gd name="T0" fmla="*/ 2740 w 3518"/>
              <a:gd name="T1" fmla="*/ 983 h 2220"/>
              <a:gd name="T2" fmla="*/ 2850 w 3518"/>
              <a:gd name="T3" fmla="*/ 903 h 2220"/>
              <a:gd name="T4" fmla="*/ 2665 w 3518"/>
              <a:gd name="T5" fmla="*/ 839 h 2220"/>
              <a:gd name="T6" fmla="*/ 2380 w 3518"/>
              <a:gd name="T7" fmla="*/ 724 h 2220"/>
              <a:gd name="T8" fmla="*/ 2895 w 3518"/>
              <a:gd name="T9" fmla="*/ 628 h 2220"/>
              <a:gd name="T10" fmla="*/ 2281 w 3518"/>
              <a:gd name="T11" fmla="*/ 408 h 2220"/>
              <a:gd name="T12" fmla="*/ 2440 w 3518"/>
              <a:gd name="T13" fmla="*/ 495 h 2220"/>
              <a:gd name="T14" fmla="*/ 2648 w 3518"/>
              <a:gd name="T15" fmla="*/ 496 h 2220"/>
              <a:gd name="T16" fmla="*/ 2440 w 3518"/>
              <a:gd name="T17" fmla="*/ 495 h 2220"/>
              <a:gd name="T18" fmla="*/ 286 w 3518"/>
              <a:gd name="T19" fmla="*/ 1490 h 2220"/>
              <a:gd name="T20" fmla="*/ 211 w 3518"/>
              <a:gd name="T21" fmla="*/ 1555 h 2220"/>
              <a:gd name="T22" fmla="*/ 18 w 3518"/>
              <a:gd name="T23" fmla="*/ 2171 h 2220"/>
              <a:gd name="T24" fmla="*/ 232 w 3518"/>
              <a:gd name="T25" fmla="*/ 2111 h 2220"/>
              <a:gd name="T26" fmla="*/ 654 w 3518"/>
              <a:gd name="T27" fmla="*/ 2079 h 2220"/>
              <a:gd name="T28" fmla="*/ 505 w 3518"/>
              <a:gd name="T29" fmla="*/ 1959 h 2220"/>
              <a:gd name="T30" fmla="*/ 262 w 3518"/>
              <a:gd name="T31" fmla="*/ 1682 h 2220"/>
              <a:gd name="T32" fmla="*/ 504 w 3518"/>
              <a:gd name="T33" fmla="*/ 1959 h 2220"/>
              <a:gd name="T34" fmla="*/ 937 w 3518"/>
              <a:gd name="T35" fmla="*/ 1564 h 2220"/>
              <a:gd name="T36" fmla="*/ 941 w 3518"/>
              <a:gd name="T37" fmla="*/ 2078 h 2220"/>
              <a:gd name="T38" fmla="*/ 1459 w 3518"/>
              <a:gd name="T39" fmla="*/ 1564 h 2220"/>
              <a:gd name="T40" fmla="*/ 1309 w 3518"/>
              <a:gd name="T41" fmla="*/ 1963 h 2220"/>
              <a:gd name="T42" fmla="*/ 1090 w 3518"/>
              <a:gd name="T43" fmla="*/ 1675 h 2220"/>
              <a:gd name="T44" fmla="*/ 2158 w 3518"/>
              <a:gd name="T45" fmla="*/ 1469 h 2220"/>
              <a:gd name="T46" fmla="*/ 2158 w 3518"/>
              <a:gd name="T47" fmla="*/ 2170 h 2220"/>
              <a:gd name="T48" fmla="*/ 2067 w 3518"/>
              <a:gd name="T49" fmla="*/ 2160 h 2220"/>
              <a:gd name="T50" fmla="*/ 1686 w 3518"/>
              <a:gd name="T51" fmla="*/ 1889 h 2220"/>
              <a:gd name="T52" fmla="*/ 1879 w 3518"/>
              <a:gd name="T53" fmla="*/ 1869 h 2220"/>
              <a:gd name="T54" fmla="*/ 2119 w 3518"/>
              <a:gd name="T55" fmla="*/ 1962 h 2220"/>
              <a:gd name="T56" fmla="*/ 3518 w 3518"/>
              <a:gd name="T57" fmla="*/ 1469 h 2220"/>
              <a:gd name="T58" fmla="*/ 2975 w 3518"/>
              <a:gd name="T59" fmla="*/ 1770 h 2220"/>
              <a:gd name="T60" fmla="*/ 2431 w 3518"/>
              <a:gd name="T61" fmla="*/ 1469 h 2220"/>
              <a:gd name="T62" fmla="*/ 2903 w 3518"/>
              <a:gd name="T63" fmla="*/ 1469 h 2220"/>
              <a:gd name="T64" fmla="*/ 3318 w 3518"/>
              <a:gd name="T65" fmla="*/ 1469 h 2220"/>
              <a:gd name="T66" fmla="*/ 1831 w 3518"/>
              <a:gd name="T67" fmla="*/ 959 h 2220"/>
              <a:gd name="T68" fmla="*/ 1865 w 3518"/>
              <a:gd name="T69" fmla="*/ 1010 h 2220"/>
              <a:gd name="T70" fmla="*/ 1865 w 3518"/>
              <a:gd name="T71" fmla="*/ 9 h 2220"/>
              <a:gd name="T72" fmla="*/ 1769 w 3518"/>
              <a:gd name="T73" fmla="*/ 320 h 2220"/>
              <a:gd name="T74" fmla="*/ 1422 w 3518"/>
              <a:gd name="T75" fmla="*/ 918 h 2220"/>
              <a:gd name="T76" fmla="*/ 1789 w 3518"/>
              <a:gd name="T77" fmla="*/ 989 h 2220"/>
              <a:gd name="T78" fmla="*/ 1584 w 3518"/>
              <a:gd name="T79" fmla="*/ 508 h 2220"/>
              <a:gd name="T80" fmla="*/ 1800 w 3518"/>
              <a:gd name="T81" fmla="*/ 812 h 2220"/>
              <a:gd name="T82" fmla="*/ 404 w 3518"/>
              <a:gd name="T83" fmla="*/ 1009 h 2220"/>
              <a:gd name="T84" fmla="*/ 597 w 3518"/>
              <a:gd name="T85" fmla="*/ 395 h 2220"/>
              <a:gd name="T86" fmla="*/ 797 w 3518"/>
              <a:gd name="T87" fmla="*/ 295 h 2220"/>
              <a:gd name="T88" fmla="*/ 1069 w 3518"/>
              <a:gd name="T89" fmla="*/ 1010 h 2220"/>
              <a:gd name="T90" fmla="*/ 838 w 3518"/>
              <a:gd name="T91" fmla="*/ 520 h 2220"/>
              <a:gd name="T92" fmla="*/ 597 w 3518"/>
              <a:gd name="T93" fmla="*/ 645 h 2220"/>
              <a:gd name="T94" fmla="*/ 18 w 3518"/>
              <a:gd name="T95" fmla="*/ 1010 h 2220"/>
              <a:gd name="T96" fmla="*/ 211 w 3518"/>
              <a:gd name="T97" fmla="*/ 1010 h 2220"/>
              <a:gd name="T98" fmla="*/ 98 w 3518"/>
              <a:gd name="T99" fmla="*/ 2 h 2220"/>
              <a:gd name="T100" fmla="*/ 194 w 3518"/>
              <a:gd name="T101" fmla="*/ 187 h 2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518" h="2220">
                <a:moveTo>
                  <a:pt x="2551" y="1024"/>
                </a:moveTo>
                <a:cubicBezTo>
                  <a:pt x="2587" y="1024"/>
                  <a:pt x="2622" y="1020"/>
                  <a:pt x="2657" y="1012"/>
                </a:cubicBezTo>
                <a:cubicBezTo>
                  <a:pt x="2686" y="1005"/>
                  <a:pt x="2714" y="996"/>
                  <a:pt x="2740" y="983"/>
                </a:cubicBezTo>
                <a:cubicBezTo>
                  <a:pt x="2761" y="972"/>
                  <a:pt x="2781" y="960"/>
                  <a:pt x="2800" y="946"/>
                </a:cubicBezTo>
                <a:cubicBezTo>
                  <a:pt x="2813" y="936"/>
                  <a:pt x="2826" y="926"/>
                  <a:pt x="2838" y="916"/>
                </a:cubicBezTo>
                <a:cubicBezTo>
                  <a:pt x="2850" y="903"/>
                  <a:pt x="2850" y="903"/>
                  <a:pt x="2850" y="903"/>
                </a:cubicBezTo>
                <a:cubicBezTo>
                  <a:pt x="2750" y="774"/>
                  <a:pt x="2750" y="774"/>
                  <a:pt x="2750" y="774"/>
                </a:cubicBezTo>
                <a:cubicBezTo>
                  <a:pt x="2730" y="796"/>
                  <a:pt x="2730" y="796"/>
                  <a:pt x="2730" y="796"/>
                </a:cubicBezTo>
                <a:cubicBezTo>
                  <a:pt x="2712" y="815"/>
                  <a:pt x="2689" y="829"/>
                  <a:pt x="2665" y="839"/>
                </a:cubicBezTo>
                <a:cubicBezTo>
                  <a:pt x="2634" y="853"/>
                  <a:pt x="2599" y="861"/>
                  <a:pt x="2565" y="860"/>
                </a:cubicBezTo>
                <a:cubicBezTo>
                  <a:pt x="2520" y="862"/>
                  <a:pt x="2476" y="848"/>
                  <a:pt x="2440" y="820"/>
                </a:cubicBezTo>
                <a:cubicBezTo>
                  <a:pt x="2409" y="797"/>
                  <a:pt x="2388" y="762"/>
                  <a:pt x="2380" y="724"/>
                </a:cubicBezTo>
                <a:cubicBezTo>
                  <a:pt x="2888" y="723"/>
                  <a:pt x="2888" y="723"/>
                  <a:pt x="2888" y="723"/>
                </a:cubicBezTo>
                <a:cubicBezTo>
                  <a:pt x="2895" y="645"/>
                  <a:pt x="2895" y="645"/>
                  <a:pt x="2895" y="645"/>
                </a:cubicBezTo>
                <a:cubicBezTo>
                  <a:pt x="2895" y="640"/>
                  <a:pt x="2895" y="634"/>
                  <a:pt x="2895" y="628"/>
                </a:cubicBezTo>
                <a:cubicBezTo>
                  <a:pt x="2890" y="439"/>
                  <a:pt x="2734" y="290"/>
                  <a:pt x="2545" y="295"/>
                </a:cubicBezTo>
                <a:cubicBezTo>
                  <a:pt x="2448" y="293"/>
                  <a:pt x="2355" y="332"/>
                  <a:pt x="2287" y="402"/>
                </a:cubicBezTo>
                <a:cubicBezTo>
                  <a:pt x="2285" y="404"/>
                  <a:pt x="2283" y="406"/>
                  <a:pt x="2281" y="408"/>
                </a:cubicBezTo>
                <a:cubicBezTo>
                  <a:pt x="2142" y="551"/>
                  <a:pt x="2145" y="779"/>
                  <a:pt x="2288" y="917"/>
                </a:cubicBezTo>
                <a:cubicBezTo>
                  <a:pt x="2357" y="987"/>
                  <a:pt x="2452" y="1026"/>
                  <a:pt x="2551" y="1024"/>
                </a:cubicBezTo>
                <a:close/>
                <a:moveTo>
                  <a:pt x="2440" y="495"/>
                </a:moveTo>
                <a:cubicBezTo>
                  <a:pt x="2440" y="495"/>
                  <a:pt x="2440" y="495"/>
                  <a:pt x="2440" y="495"/>
                </a:cubicBezTo>
                <a:cubicBezTo>
                  <a:pt x="2470" y="472"/>
                  <a:pt x="2507" y="459"/>
                  <a:pt x="2544" y="460"/>
                </a:cubicBezTo>
                <a:cubicBezTo>
                  <a:pt x="2582" y="459"/>
                  <a:pt x="2619" y="472"/>
                  <a:pt x="2648" y="496"/>
                </a:cubicBezTo>
                <a:cubicBezTo>
                  <a:pt x="2676" y="520"/>
                  <a:pt x="2695" y="552"/>
                  <a:pt x="2702" y="588"/>
                </a:cubicBezTo>
                <a:cubicBezTo>
                  <a:pt x="2380" y="588"/>
                  <a:pt x="2380" y="588"/>
                  <a:pt x="2380" y="588"/>
                </a:cubicBezTo>
                <a:cubicBezTo>
                  <a:pt x="2390" y="552"/>
                  <a:pt x="2411" y="520"/>
                  <a:pt x="2440" y="495"/>
                </a:cubicBezTo>
                <a:close/>
                <a:moveTo>
                  <a:pt x="418" y="1455"/>
                </a:moveTo>
                <a:cubicBezTo>
                  <a:pt x="393" y="1455"/>
                  <a:pt x="368" y="1459"/>
                  <a:pt x="344" y="1466"/>
                </a:cubicBezTo>
                <a:cubicBezTo>
                  <a:pt x="324" y="1471"/>
                  <a:pt x="304" y="1480"/>
                  <a:pt x="286" y="1490"/>
                </a:cubicBezTo>
                <a:cubicBezTo>
                  <a:pt x="271" y="1499"/>
                  <a:pt x="257" y="1509"/>
                  <a:pt x="244" y="1521"/>
                </a:cubicBezTo>
                <a:cubicBezTo>
                  <a:pt x="231" y="1532"/>
                  <a:pt x="223" y="1540"/>
                  <a:pt x="219" y="1544"/>
                </a:cubicBezTo>
                <a:cubicBezTo>
                  <a:pt x="216" y="1548"/>
                  <a:pt x="213" y="1551"/>
                  <a:pt x="211" y="1555"/>
                </a:cubicBezTo>
                <a:cubicBezTo>
                  <a:pt x="211" y="1169"/>
                  <a:pt x="211" y="1169"/>
                  <a:pt x="211" y="1169"/>
                </a:cubicBezTo>
                <a:cubicBezTo>
                  <a:pt x="18" y="1169"/>
                  <a:pt x="18" y="1169"/>
                  <a:pt x="18" y="1169"/>
                </a:cubicBezTo>
                <a:cubicBezTo>
                  <a:pt x="18" y="2171"/>
                  <a:pt x="18" y="2171"/>
                  <a:pt x="18" y="2171"/>
                </a:cubicBezTo>
                <a:cubicBezTo>
                  <a:pt x="211" y="2171"/>
                  <a:pt x="211" y="2171"/>
                  <a:pt x="211" y="2171"/>
                </a:cubicBezTo>
                <a:cubicBezTo>
                  <a:pt x="211" y="2085"/>
                  <a:pt x="211" y="2085"/>
                  <a:pt x="211" y="2085"/>
                </a:cubicBezTo>
                <a:cubicBezTo>
                  <a:pt x="232" y="2111"/>
                  <a:pt x="232" y="2111"/>
                  <a:pt x="232" y="2111"/>
                </a:cubicBezTo>
                <a:cubicBezTo>
                  <a:pt x="254" y="2132"/>
                  <a:pt x="279" y="2149"/>
                  <a:pt x="306" y="2160"/>
                </a:cubicBezTo>
                <a:cubicBezTo>
                  <a:pt x="342" y="2177"/>
                  <a:pt x="380" y="2185"/>
                  <a:pt x="419" y="2185"/>
                </a:cubicBezTo>
                <a:cubicBezTo>
                  <a:pt x="509" y="2185"/>
                  <a:pt x="595" y="2146"/>
                  <a:pt x="654" y="2079"/>
                </a:cubicBezTo>
                <a:cubicBezTo>
                  <a:pt x="788" y="1933"/>
                  <a:pt x="788" y="1708"/>
                  <a:pt x="654" y="1562"/>
                </a:cubicBezTo>
                <a:cubicBezTo>
                  <a:pt x="595" y="1494"/>
                  <a:pt x="509" y="1455"/>
                  <a:pt x="418" y="1455"/>
                </a:cubicBezTo>
                <a:close/>
                <a:moveTo>
                  <a:pt x="505" y="1959"/>
                </a:moveTo>
                <a:cubicBezTo>
                  <a:pt x="500" y="1964"/>
                  <a:pt x="496" y="1968"/>
                  <a:pt x="491" y="1973"/>
                </a:cubicBezTo>
                <a:cubicBezTo>
                  <a:pt x="424" y="2032"/>
                  <a:pt x="321" y="2026"/>
                  <a:pt x="262" y="1959"/>
                </a:cubicBezTo>
                <a:cubicBezTo>
                  <a:pt x="195" y="1879"/>
                  <a:pt x="195" y="1762"/>
                  <a:pt x="262" y="1682"/>
                </a:cubicBezTo>
                <a:cubicBezTo>
                  <a:pt x="265" y="1678"/>
                  <a:pt x="269" y="1674"/>
                  <a:pt x="273" y="1670"/>
                </a:cubicBezTo>
                <a:cubicBezTo>
                  <a:pt x="340" y="1610"/>
                  <a:pt x="444" y="1615"/>
                  <a:pt x="504" y="1682"/>
                </a:cubicBezTo>
                <a:cubicBezTo>
                  <a:pt x="570" y="1762"/>
                  <a:pt x="570" y="1879"/>
                  <a:pt x="504" y="1959"/>
                </a:cubicBezTo>
                <a:lnTo>
                  <a:pt x="505" y="1959"/>
                </a:lnTo>
                <a:close/>
                <a:moveTo>
                  <a:pt x="1456" y="1561"/>
                </a:moveTo>
                <a:cubicBezTo>
                  <a:pt x="1312" y="1418"/>
                  <a:pt x="1080" y="1420"/>
                  <a:pt x="937" y="1564"/>
                </a:cubicBezTo>
                <a:cubicBezTo>
                  <a:pt x="931" y="1570"/>
                  <a:pt x="926" y="1576"/>
                  <a:pt x="920" y="1582"/>
                </a:cubicBezTo>
                <a:cubicBezTo>
                  <a:pt x="789" y="1723"/>
                  <a:pt x="796" y="1943"/>
                  <a:pt x="937" y="2075"/>
                </a:cubicBezTo>
                <a:cubicBezTo>
                  <a:pt x="939" y="2076"/>
                  <a:pt x="940" y="2077"/>
                  <a:pt x="941" y="2078"/>
                </a:cubicBezTo>
                <a:cubicBezTo>
                  <a:pt x="1085" y="2220"/>
                  <a:pt x="1317" y="2219"/>
                  <a:pt x="1459" y="2075"/>
                </a:cubicBezTo>
                <a:cubicBezTo>
                  <a:pt x="1465" y="2069"/>
                  <a:pt x="1470" y="2064"/>
                  <a:pt x="1475" y="2059"/>
                </a:cubicBezTo>
                <a:cubicBezTo>
                  <a:pt x="1607" y="1918"/>
                  <a:pt x="1600" y="1696"/>
                  <a:pt x="1459" y="1564"/>
                </a:cubicBezTo>
                <a:cubicBezTo>
                  <a:pt x="1458" y="1563"/>
                  <a:pt x="1457" y="1562"/>
                  <a:pt x="1456" y="1561"/>
                </a:cubicBezTo>
                <a:close/>
                <a:moveTo>
                  <a:pt x="1319" y="1952"/>
                </a:moveTo>
                <a:cubicBezTo>
                  <a:pt x="1316" y="1956"/>
                  <a:pt x="1312" y="1959"/>
                  <a:pt x="1309" y="1963"/>
                </a:cubicBezTo>
                <a:cubicBezTo>
                  <a:pt x="1242" y="2023"/>
                  <a:pt x="1139" y="2019"/>
                  <a:pt x="1078" y="1952"/>
                </a:cubicBezTo>
                <a:cubicBezTo>
                  <a:pt x="1010" y="1877"/>
                  <a:pt x="1010" y="1762"/>
                  <a:pt x="1078" y="1687"/>
                </a:cubicBezTo>
                <a:cubicBezTo>
                  <a:pt x="1082" y="1683"/>
                  <a:pt x="1086" y="1679"/>
                  <a:pt x="1090" y="1675"/>
                </a:cubicBezTo>
                <a:cubicBezTo>
                  <a:pt x="1156" y="1615"/>
                  <a:pt x="1259" y="1621"/>
                  <a:pt x="1319" y="1687"/>
                </a:cubicBezTo>
                <a:cubicBezTo>
                  <a:pt x="1387" y="1763"/>
                  <a:pt x="1387" y="1877"/>
                  <a:pt x="1319" y="1952"/>
                </a:cubicBezTo>
                <a:close/>
                <a:moveTo>
                  <a:pt x="2158" y="1469"/>
                </a:moveTo>
                <a:cubicBezTo>
                  <a:pt x="2351" y="1469"/>
                  <a:pt x="2351" y="1469"/>
                  <a:pt x="2351" y="1469"/>
                </a:cubicBezTo>
                <a:cubicBezTo>
                  <a:pt x="2351" y="2170"/>
                  <a:pt x="2351" y="2170"/>
                  <a:pt x="2351" y="2170"/>
                </a:cubicBezTo>
                <a:cubicBezTo>
                  <a:pt x="2158" y="2170"/>
                  <a:pt x="2158" y="2170"/>
                  <a:pt x="2158" y="2170"/>
                </a:cubicBezTo>
                <a:cubicBezTo>
                  <a:pt x="2158" y="2099"/>
                  <a:pt x="2158" y="2099"/>
                  <a:pt x="2158" y="2099"/>
                </a:cubicBezTo>
                <a:cubicBezTo>
                  <a:pt x="2151" y="2107"/>
                  <a:pt x="2143" y="2115"/>
                  <a:pt x="2134" y="2123"/>
                </a:cubicBezTo>
                <a:cubicBezTo>
                  <a:pt x="2114" y="2138"/>
                  <a:pt x="2091" y="2151"/>
                  <a:pt x="2067" y="2160"/>
                </a:cubicBezTo>
                <a:cubicBezTo>
                  <a:pt x="2033" y="2176"/>
                  <a:pt x="1995" y="2184"/>
                  <a:pt x="1958" y="2184"/>
                </a:cubicBezTo>
                <a:cubicBezTo>
                  <a:pt x="1884" y="2187"/>
                  <a:pt x="1812" y="2157"/>
                  <a:pt x="1762" y="2104"/>
                </a:cubicBezTo>
                <a:cubicBezTo>
                  <a:pt x="1711" y="2050"/>
                  <a:pt x="1686" y="1979"/>
                  <a:pt x="1686" y="1889"/>
                </a:cubicBezTo>
                <a:cubicBezTo>
                  <a:pt x="1686" y="1469"/>
                  <a:pt x="1686" y="1469"/>
                  <a:pt x="1686" y="1469"/>
                </a:cubicBezTo>
                <a:cubicBezTo>
                  <a:pt x="1879" y="1469"/>
                  <a:pt x="1879" y="1469"/>
                  <a:pt x="1879" y="1469"/>
                </a:cubicBezTo>
                <a:cubicBezTo>
                  <a:pt x="1879" y="1869"/>
                  <a:pt x="1879" y="1869"/>
                  <a:pt x="1879" y="1869"/>
                </a:cubicBezTo>
                <a:cubicBezTo>
                  <a:pt x="1878" y="1906"/>
                  <a:pt x="1892" y="1941"/>
                  <a:pt x="1918" y="1966"/>
                </a:cubicBezTo>
                <a:cubicBezTo>
                  <a:pt x="1943" y="1992"/>
                  <a:pt x="1979" y="2006"/>
                  <a:pt x="2015" y="2005"/>
                </a:cubicBezTo>
                <a:cubicBezTo>
                  <a:pt x="2054" y="2007"/>
                  <a:pt x="2092" y="1991"/>
                  <a:pt x="2119" y="1962"/>
                </a:cubicBezTo>
                <a:cubicBezTo>
                  <a:pt x="2147" y="1928"/>
                  <a:pt x="2161" y="1885"/>
                  <a:pt x="2158" y="1841"/>
                </a:cubicBezTo>
                <a:lnTo>
                  <a:pt x="2158" y="1469"/>
                </a:lnTo>
                <a:close/>
                <a:moveTo>
                  <a:pt x="3518" y="1469"/>
                </a:moveTo>
                <a:cubicBezTo>
                  <a:pt x="3279" y="2170"/>
                  <a:pt x="3279" y="2170"/>
                  <a:pt x="3279" y="2170"/>
                </a:cubicBezTo>
                <a:cubicBezTo>
                  <a:pt x="3111" y="2170"/>
                  <a:pt x="3111" y="2170"/>
                  <a:pt x="3111" y="2170"/>
                </a:cubicBezTo>
                <a:cubicBezTo>
                  <a:pt x="2975" y="1770"/>
                  <a:pt x="2975" y="1770"/>
                  <a:pt x="2975" y="1770"/>
                </a:cubicBezTo>
                <a:cubicBezTo>
                  <a:pt x="2839" y="2170"/>
                  <a:pt x="2839" y="2170"/>
                  <a:pt x="2839" y="2170"/>
                </a:cubicBezTo>
                <a:cubicBezTo>
                  <a:pt x="2670" y="2170"/>
                  <a:pt x="2670" y="2170"/>
                  <a:pt x="2670" y="2170"/>
                </a:cubicBezTo>
                <a:cubicBezTo>
                  <a:pt x="2431" y="1469"/>
                  <a:pt x="2431" y="1469"/>
                  <a:pt x="2431" y="1469"/>
                </a:cubicBezTo>
                <a:cubicBezTo>
                  <a:pt x="2631" y="1469"/>
                  <a:pt x="2631" y="1469"/>
                  <a:pt x="2631" y="1469"/>
                </a:cubicBezTo>
                <a:cubicBezTo>
                  <a:pt x="2767" y="1891"/>
                  <a:pt x="2767" y="1891"/>
                  <a:pt x="2767" y="1891"/>
                </a:cubicBezTo>
                <a:cubicBezTo>
                  <a:pt x="2903" y="1469"/>
                  <a:pt x="2903" y="1469"/>
                  <a:pt x="2903" y="1469"/>
                </a:cubicBezTo>
                <a:cubicBezTo>
                  <a:pt x="3046" y="1469"/>
                  <a:pt x="3046" y="1469"/>
                  <a:pt x="3046" y="1469"/>
                </a:cubicBezTo>
                <a:cubicBezTo>
                  <a:pt x="3182" y="1891"/>
                  <a:pt x="3182" y="1891"/>
                  <a:pt x="3182" y="1891"/>
                </a:cubicBezTo>
                <a:cubicBezTo>
                  <a:pt x="3318" y="1469"/>
                  <a:pt x="3318" y="1469"/>
                  <a:pt x="3318" y="1469"/>
                </a:cubicBezTo>
                <a:lnTo>
                  <a:pt x="3518" y="1469"/>
                </a:lnTo>
                <a:close/>
                <a:moveTo>
                  <a:pt x="1789" y="989"/>
                </a:moveTo>
                <a:cubicBezTo>
                  <a:pt x="1804" y="980"/>
                  <a:pt x="1818" y="970"/>
                  <a:pt x="1831" y="959"/>
                </a:cubicBezTo>
                <a:cubicBezTo>
                  <a:pt x="1843" y="947"/>
                  <a:pt x="1852" y="939"/>
                  <a:pt x="1856" y="935"/>
                </a:cubicBezTo>
                <a:cubicBezTo>
                  <a:pt x="1859" y="932"/>
                  <a:pt x="1862" y="928"/>
                  <a:pt x="1865" y="924"/>
                </a:cubicBezTo>
                <a:cubicBezTo>
                  <a:pt x="1865" y="1010"/>
                  <a:pt x="1865" y="1010"/>
                  <a:pt x="1865" y="1010"/>
                </a:cubicBezTo>
                <a:cubicBezTo>
                  <a:pt x="2057" y="1010"/>
                  <a:pt x="2057" y="1010"/>
                  <a:pt x="2057" y="1010"/>
                </a:cubicBezTo>
                <a:cubicBezTo>
                  <a:pt x="2057" y="9"/>
                  <a:pt x="2057" y="9"/>
                  <a:pt x="2057" y="9"/>
                </a:cubicBezTo>
                <a:cubicBezTo>
                  <a:pt x="1865" y="9"/>
                  <a:pt x="1865" y="9"/>
                  <a:pt x="1865" y="9"/>
                </a:cubicBezTo>
                <a:cubicBezTo>
                  <a:pt x="1865" y="395"/>
                  <a:pt x="1865" y="395"/>
                  <a:pt x="1865" y="395"/>
                </a:cubicBezTo>
                <a:cubicBezTo>
                  <a:pt x="1843" y="369"/>
                  <a:pt x="1843" y="369"/>
                  <a:pt x="1843" y="369"/>
                </a:cubicBezTo>
                <a:cubicBezTo>
                  <a:pt x="1821" y="348"/>
                  <a:pt x="1796" y="332"/>
                  <a:pt x="1769" y="320"/>
                </a:cubicBezTo>
                <a:cubicBezTo>
                  <a:pt x="1734" y="304"/>
                  <a:pt x="1696" y="296"/>
                  <a:pt x="1658" y="296"/>
                </a:cubicBezTo>
                <a:cubicBezTo>
                  <a:pt x="1568" y="296"/>
                  <a:pt x="1482" y="334"/>
                  <a:pt x="1422" y="402"/>
                </a:cubicBezTo>
                <a:cubicBezTo>
                  <a:pt x="1289" y="548"/>
                  <a:pt x="1289" y="772"/>
                  <a:pt x="1422" y="918"/>
                </a:cubicBezTo>
                <a:cubicBezTo>
                  <a:pt x="1481" y="986"/>
                  <a:pt x="1567" y="1024"/>
                  <a:pt x="1657" y="1024"/>
                </a:cubicBezTo>
                <a:cubicBezTo>
                  <a:pt x="1682" y="1024"/>
                  <a:pt x="1707" y="1021"/>
                  <a:pt x="1731" y="1014"/>
                </a:cubicBezTo>
                <a:cubicBezTo>
                  <a:pt x="1751" y="1008"/>
                  <a:pt x="1771" y="1000"/>
                  <a:pt x="1789" y="989"/>
                </a:cubicBezTo>
                <a:close/>
                <a:moveTo>
                  <a:pt x="1571" y="798"/>
                </a:moveTo>
                <a:cubicBezTo>
                  <a:pt x="1504" y="718"/>
                  <a:pt x="1504" y="601"/>
                  <a:pt x="1571" y="521"/>
                </a:cubicBezTo>
                <a:cubicBezTo>
                  <a:pt x="1575" y="517"/>
                  <a:pt x="1579" y="512"/>
                  <a:pt x="1584" y="508"/>
                </a:cubicBezTo>
                <a:cubicBezTo>
                  <a:pt x="1651" y="448"/>
                  <a:pt x="1754" y="454"/>
                  <a:pt x="1814" y="521"/>
                </a:cubicBezTo>
                <a:cubicBezTo>
                  <a:pt x="1881" y="601"/>
                  <a:pt x="1881" y="718"/>
                  <a:pt x="1814" y="798"/>
                </a:cubicBezTo>
                <a:cubicBezTo>
                  <a:pt x="1810" y="803"/>
                  <a:pt x="1805" y="808"/>
                  <a:pt x="1800" y="812"/>
                </a:cubicBezTo>
                <a:cubicBezTo>
                  <a:pt x="1733" y="872"/>
                  <a:pt x="1631" y="866"/>
                  <a:pt x="1571" y="798"/>
                </a:cubicBezTo>
                <a:close/>
                <a:moveTo>
                  <a:pt x="597" y="1009"/>
                </a:moveTo>
                <a:cubicBezTo>
                  <a:pt x="404" y="1009"/>
                  <a:pt x="404" y="1009"/>
                  <a:pt x="404" y="1009"/>
                </a:cubicBezTo>
                <a:cubicBezTo>
                  <a:pt x="404" y="309"/>
                  <a:pt x="404" y="309"/>
                  <a:pt x="404" y="309"/>
                </a:cubicBezTo>
                <a:cubicBezTo>
                  <a:pt x="597" y="309"/>
                  <a:pt x="597" y="309"/>
                  <a:pt x="597" y="309"/>
                </a:cubicBezTo>
                <a:cubicBezTo>
                  <a:pt x="597" y="395"/>
                  <a:pt x="597" y="395"/>
                  <a:pt x="597" y="395"/>
                </a:cubicBezTo>
                <a:cubicBezTo>
                  <a:pt x="604" y="385"/>
                  <a:pt x="612" y="376"/>
                  <a:pt x="620" y="367"/>
                </a:cubicBezTo>
                <a:cubicBezTo>
                  <a:pt x="641" y="350"/>
                  <a:pt x="663" y="335"/>
                  <a:pt x="688" y="323"/>
                </a:cubicBezTo>
                <a:cubicBezTo>
                  <a:pt x="721" y="305"/>
                  <a:pt x="759" y="295"/>
                  <a:pt x="797" y="295"/>
                </a:cubicBezTo>
                <a:cubicBezTo>
                  <a:pt x="871" y="293"/>
                  <a:pt x="943" y="323"/>
                  <a:pt x="993" y="378"/>
                </a:cubicBezTo>
                <a:cubicBezTo>
                  <a:pt x="1043" y="434"/>
                  <a:pt x="1068" y="508"/>
                  <a:pt x="1069" y="602"/>
                </a:cubicBezTo>
                <a:cubicBezTo>
                  <a:pt x="1069" y="1010"/>
                  <a:pt x="1069" y="1010"/>
                  <a:pt x="1069" y="1010"/>
                </a:cubicBezTo>
                <a:cubicBezTo>
                  <a:pt x="876" y="1010"/>
                  <a:pt x="876" y="1010"/>
                  <a:pt x="876" y="1010"/>
                </a:cubicBezTo>
                <a:cubicBezTo>
                  <a:pt x="876" y="624"/>
                  <a:pt x="876" y="624"/>
                  <a:pt x="876" y="624"/>
                </a:cubicBezTo>
                <a:cubicBezTo>
                  <a:pt x="878" y="585"/>
                  <a:pt x="864" y="548"/>
                  <a:pt x="838" y="520"/>
                </a:cubicBezTo>
                <a:cubicBezTo>
                  <a:pt x="812" y="493"/>
                  <a:pt x="777" y="479"/>
                  <a:pt x="740" y="480"/>
                </a:cubicBezTo>
                <a:cubicBezTo>
                  <a:pt x="700" y="478"/>
                  <a:pt x="662" y="494"/>
                  <a:pt x="635" y="523"/>
                </a:cubicBezTo>
                <a:cubicBezTo>
                  <a:pt x="607" y="557"/>
                  <a:pt x="594" y="601"/>
                  <a:pt x="597" y="645"/>
                </a:cubicBezTo>
                <a:lnTo>
                  <a:pt x="597" y="1009"/>
                </a:lnTo>
                <a:close/>
                <a:moveTo>
                  <a:pt x="211" y="1010"/>
                </a:moveTo>
                <a:cubicBezTo>
                  <a:pt x="18" y="1010"/>
                  <a:pt x="18" y="1010"/>
                  <a:pt x="18" y="1010"/>
                </a:cubicBezTo>
                <a:cubicBezTo>
                  <a:pt x="18" y="310"/>
                  <a:pt x="18" y="310"/>
                  <a:pt x="18" y="310"/>
                </a:cubicBezTo>
                <a:cubicBezTo>
                  <a:pt x="211" y="310"/>
                  <a:pt x="211" y="310"/>
                  <a:pt x="211" y="310"/>
                </a:cubicBezTo>
                <a:lnTo>
                  <a:pt x="211" y="1010"/>
                </a:lnTo>
                <a:close/>
                <a:moveTo>
                  <a:pt x="33" y="187"/>
                </a:moveTo>
                <a:cubicBezTo>
                  <a:pt x="13" y="166"/>
                  <a:pt x="2" y="138"/>
                  <a:pt x="4" y="109"/>
                </a:cubicBezTo>
                <a:cubicBezTo>
                  <a:pt x="0" y="53"/>
                  <a:pt x="42" y="5"/>
                  <a:pt x="98" y="2"/>
                </a:cubicBezTo>
                <a:cubicBezTo>
                  <a:pt x="102" y="2"/>
                  <a:pt x="106" y="2"/>
                  <a:pt x="110" y="2"/>
                </a:cubicBezTo>
                <a:cubicBezTo>
                  <a:pt x="141" y="0"/>
                  <a:pt x="171" y="11"/>
                  <a:pt x="194" y="31"/>
                </a:cubicBezTo>
                <a:cubicBezTo>
                  <a:pt x="235" y="75"/>
                  <a:pt x="235" y="143"/>
                  <a:pt x="194" y="187"/>
                </a:cubicBezTo>
                <a:cubicBezTo>
                  <a:pt x="171" y="207"/>
                  <a:pt x="141" y="218"/>
                  <a:pt x="110" y="216"/>
                </a:cubicBezTo>
                <a:cubicBezTo>
                  <a:pt x="81" y="218"/>
                  <a:pt x="53" y="207"/>
                  <a:pt x="33" y="187"/>
                </a:cubicBezTo>
                <a:close/>
              </a:path>
            </a:pathLst>
          </a:custGeom>
          <a:solidFill>
            <a:srgbClr val="868D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0" name="Frame 4">
            <a:extLst>
              <a:ext uri="{FF2B5EF4-FFF2-40B4-BE49-F238E27FC236}">
                <a16:creationId xmlns:a16="http://schemas.microsoft.com/office/drawing/2014/main" id="{096F60CD-76FA-EEBA-026E-BB1104C511C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9407525" y="534988"/>
            <a:ext cx="2152650" cy="415925"/>
          </a:xfrm>
          <a:custGeom>
            <a:avLst/>
            <a:gdLst>
              <a:gd name="T0" fmla="*/ 371 w 6784"/>
              <a:gd name="T1" fmla="*/ 1010 h 1313"/>
              <a:gd name="T2" fmla="*/ 486 w 6784"/>
              <a:gd name="T3" fmla="*/ 752 h 1313"/>
              <a:gd name="T4" fmla="*/ 1601 w 6784"/>
              <a:gd name="T5" fmla="*/ 629 h 1313"/>
              <a:gd name="T6" fmla="*/ 1086 w 6784"/>
              <a:gd name="T7" fmla="*/ 724 h 1313"/>
              <a:gd name="T8" fmla="*/ 1371 w 6784"/>
              <a:gd name="T9" fmla="*/ 839 h 1313"/>
              <a:gd name="T10" fmla="*/ 1556 w 6784"/>
              <a:gd name="T11" fmla="*/ 903 h 1313"/>
              <a:gd name="T12" fmla="*/ 1446 w 6784"/>
              <a:gd name="T13" fmla="*/ 983 h 1313"/>
              <a:gd name="T14" fmla="*/ 994 w 6784"/>
              <a:gd name="T15" fmla="*/ 917 h 1313"/>
              <a:gd name="T16" fmla="*/ 1601 w 6784"/>
              <a:gd name="T17" fmla="*/ 629 h 1313"/>
              <a:gd name="T18" fmla="*/ 1251 w 6784"/>
              <a:gd name="T19" fmla="*/ 460 h 1313"/>
              <a:gd name="T20" fmla="*/ 1086 w 6784"/>
              <a:gd name="T21" fmla="*/ 588 h 1313"/>
              <a:gd name="T22" fmla="*/ 1973 w 6784"/>
              <a:gd name="T23" fmla="*/ 1010 h 1313"/>
              <a:gd name="T24" fmla="*/ 1780 w 6784"/>
              <a:gd name="T25" fmla="*/ 1010 h 1313"/>
              <a:gd name="T26" fmla="*/ 1765 w 6784"/>
              <a:gd name="T27" fmla="*/ 109 h 1313"/>
              <a:gd name="T28" fmla="*/ 1956 w 6784"/>
              <a:gd name="T29" fmla="*/ 187 h 1313"/>
              <a:gd name="T30" fmla="*/ 1872 w 6784"/>
              <a:gd name="T31" fmla="*/ 2 h 1313"/>
              <a:gd name="T32" fmla="*/ 2407 w 6784"/>
              <a:gd name="T33" fmla="*/ 9 h 1313"/>
              <a:gd name="T34" fmla="*/ 2663 w 6784"/>
              <a:gd name="T35" fmla="*/ 1010 h 1313"/>
              <a:gd name="T36" fmla="*/ 2663 w 6784"/>
              <a:gd name="T37" fmla="*/ 310 h 1313"/>
              <a:gd name="T38" fmla="*/ 2743 w 6784"/>
              <a:gd name="T39" fmla="*/ 2 h 1313"/>
              <a:gd name="T40" fmla="*/ 2756 w 6784"/>
              <a:gd name="T41" fmla="*/ 216 h 1313"/>
              <a:gd name="T42" fmla="*/ 2840 w 6784"/>
              <a:gd name="T43" fmla="*/ 31 h 1313"/>
              <a:gd name="T44" fmla="*/ 3750 w 6784"/>
              <a:gd name="T45" fmla="*/ 310 h 1313"/>
              <a:gd name="T46" fmla="*/ 3378 w 6784"/>
              <a:gd name="T47" fmla="*/ 1310 h 1313"/>
              <a:gd name="T48" fmla="*/ 3108 w 6784"/>
              <a:gd name="T49" fmla="*/ 1214 h 1313"/>
              <a:gd name="T50" fmla="*/ 3178 w 6784"/>
              <a:gd name="T51" fmla="*/ 1046 h 1313"/>
              <a:gd name="T52" fmla="*/ 3371 w 6784"/>
              <a:gd name="T53" fmla="*/ 1139 h 1313"/>
              <a:gd name="T54" fmla="*/ 3557 w 6784"/>
              <a:gd name="T55" fmla="*/ 896 h 1313"/>
              <a:gd name="T56" fmla="*/ 3482 w 6784"/>
              <a:gd name="T57" fmla="*/ 962 h 1313"/>
              <a:gd name="T58" fmla="*/ 3132 w 6784"/>
              <a:gd name="T59" fmla="*/ 893 h 1313"/>
              <a:gd name="T60" fmla="*/ 3349 w 6784"/>
              <a:gd name="T61" fmla="*/ 296 h 1313"/>
              <a:gd name="T62" fmla="*/ 3557 w 6784"/>
              <a:gd name="T63" fmla="*/ 396 h 1313"/>
              <a:gd name="T64" fmla="*/ 3392 w 6784"/>
              <a:gd name="T65" fmla="*/ 474 h 1313"/>
              <a:gd name="T66" fmla="*/ 3281 w 6784"/>
              <a:gd name="T67" fmla="*/ 768 h 1313"/>
              <a:gd name="T68" fmla="*/ 3508 w 6784"/>
              <a:gd name="T69" fmla="*/ 524 h 1313"/>
              <a:gd name="T70" fmla="*/ 4192 w 6784"/>
              <a:gd name="T71" fmla="*/ 367 h 1313"/>
              <a:gd name="T72" fmla="*/ 3975 w 6784"/>
              <a:gd name="T73" fmla="*/ 9 h 1313"/>
              <a:gd name="T74" fmla="*/ 4168 w 6784"/>
              <a:gd name="T75" fmla="*/ 645 h 1313"/>
              <a:gd name="T76" fmla="*/ 4409 w 6784"/>
              <a:gd name="T77" fmla="*/ 520 h 1313"/>
              <a:gd name="T78" fmla="*/ 4640 w 6784"/>
              <a:gd name="T79" fmla="*/ 1010 h 1313"/>
              <a:gd name="T80" fmla="*/ 4369 w 6784"/>
              <a:gd name="T81" fmla="*/ 295 h 1313"/>
              <a:gd name="T82" fmla="*/ 5490 w 6784"/>
              <a:gd name="T83" fmla="*/ 724 h 1313"/>
              <a:gd name="T84" fmla="*/ 5167 w 6784"/>
              <a:gd name="T85" fmla="*/ 860 h 1313"/>
              <a:gd name="T86" fmla="*/ 5353 w 6784"/>
              <a:gd name="T87" fmla="*/ 774 h 1313"/>
              <a:gd name="T88" fmla="*/ 5402 w 6784"/>
              <a:gd name="T89" fmla="*/ 946 h 1313"/>
              <a:gd name="T90" fmla="*/ 5154 w 6784"/>
              <a:gd name="T91" fmla="*/ 1024 h 1313"/>
              <a:gd name="T92" fmla="*/ 5147 w 6784"/>
              <a:gd name="T93" fmla="*/ 295 h 1313"/>
              <a:gd name="T94" fmla="*/ 5251 w 6784"/>
              <a:gd name="T95" fmla="*/ 496 h 1313"/>
              <a:gd name="T96" fmla="*/ 5042 w 6784"/>
              <a:gd name="T97" fmla="*/ 495 h 1313"/>
              <a:gd name="T98" fmla="*/ 5676 w 6784"/>
              <a:gd name="T99" fmla="*/ 1010 h 1313"/>
              <a:gd name="T100" fmla="*/ 5676 w 6784"/>
              <a:gd name="T101" fmla="*/ 310 h 1313"/>
              <a:gd name="T102" fmla="*/ 5756 w 6784"/>
              <a:gd name="T103" fmla="*/ 2 h 1313"/>
              <a:gd name="T104" fmla="*/ 5769 w 6784"/>
              <a:gd name="T105" fmla="*/ 216 h 1313"/>
              <a:gd name="T106" fmla="*/ 5852 w 6784"/>
              <a:gd name="T107" fmla="*/ 31 h 1313"/>
              <a:gd name="T108" fmla="*/ 6784 w 6784"/>
              <a:gd name="T109" fmla="*/ 1010 h 1313"/>
              <a:gd name="T110" fmla="*/ 6583 w 6784"/>
              <a:gd name="T111" fmla="*/ 935 h 1313"/>
              <a:gd name="T112" fmla="*/ 6458 w 6784"/>
              <a:gd name="T113" fmla="*/ 1014 h 1313"/>
              <a:gd name="T114" fmla="*/ 6048 w 6784"/>
              <a:gd name="T115" fmla="*/ 660 h 1313"/>
              <a:gd name="T116" fmla="*/ 6496 w 6784"/>
              <a:gd name="T117" fmla="*/ 320 h 1313"/>
              <a:gd name="T118" fmla="*/ 6591 w 6784"/>
              <a:gd name="T119" fmla="*/ 9 h 1313"/>
              <a:gd name="T120" fmla="*/ 6541 w 6784"/>
              <a:gd name="T121" fmla="*/ 522 h 1313"/>
              <a:gd name="T122" fmla="*/ 6248 w 6784"/>
              <a:gd name="T123" fmla="*/ 660 h 1313"/>
              <a:gd name="T124" fmla="*/ 6541 w 6784"/>
              <a:gd name="T125" fmla="*/ 799 h 1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784" h="1313">
                <a:moveTo>
                  <a:pt x="972" y="9"/>
                </a:moveTo>
                <a:cubicBezTo>
                  <a:pt x="600" y="1010"/>
                  <a:pt x="600" y="1010"/>
                  <a:pt x="600" y="1010"/>
                </a:cubicBezTo>
                <a:cubicBezTo>
                  <a:pt x="371" y="1010"/>
                  <a:pt x="371" y="1010"/>
                  <a:pt x="371" y="1010"/>
                </a:cubicBezTo>
                <a:cubicBezTo>
                  <a:pt x="0" y="9"/>
                  <a:pt x="0" y="9"/>
                  <a:pt x="0" y="9"/>
                </a:cubicBezTo>
                <a:cubicBezTo>
                  <a:pt x="229" y="9"/>
                  <a:pt x="229" y="9"/>
                  <a:pt x="229" y="9"/>
                </a:cubicBezTo>
                <a:cubicBezTo>
                  <a:pt x="486" y="752"/>
                  <a:pt x="486" y="752"/>
                  <a:pt x="486" y="752"/>
                </a:cubicBezTo>
                <a:cubicBezTo>
                  <a:pt x="743" y="9"/>
                  <a:pt x="743" y="9"/>
                  <a:pt x="743" y="9"/>
                </a:cubicBezTo>
                <a:lnTo>
                  <a:pt x="972" y="9"/>
                </a:lnTo>
                <a:close/>
                <a:moveTo>
                  <a:pt x="1601" y="629"/>
                </a:moveTo>
                <a:cubicBezTo>
                  <a:pt x="1601" y="634"/>
                  <a:pt x="1601" y="640"/>
                  <a:pt x="1601" y="646"/>
                </a:cubicBezTo>
                <a:cubicBezTo>
                  <a:pt x="1594" y="724"/>
                  <a:pt x="1594" y="724"/>
                  <a:pt x="1594" y="724"/>
                </a:cubicBezTo>
                <a:cubicBezTo>
                  <a:pt x="1086" y="724"/>
                  <a:pt x="1086" y="724"/>
                  <a:pt x="1086" y="724"/>
                </a:cubicBezTo>
                <a:cubicBezTo>
                  <a:pt x="1093" y="762"/>
                  <a:pt x="1115" y="797"/>
                  <a:pt x="1146" y="820"/>
                </a:cubicBezTo>
                <a:cubicBezTo>
                  <a:pt x="1182" y="848"/>
                  <a:pt x="1226" y="862"/>
                  <a:pt x="1271" y="860"/>
                </a:cubicBezTo>
                <a:cubicBezTo>
                  <a:pt x="1305" y="861"/>
                  <a:pt x="1340" y="853"/>
                  <a:pt x="1371" y="839"/>
                </a:cubicBezTo>
                <a:cubicBezTo>
                  <a:pt x="1395" y="829"/>
                  <a:pt x="1418" y="815"/>
                  <a:pt x="1436" y="796"/>
                </a:cubicBezTo>
                <a:cubicBezTo>
                  <a:pt x="1456" y="774"/>
                  <a:pt x="1456" y="774"/>
                  <a:pt x="1456" y="774"/>
                </a:cubicBezTo>
                <a:cubicBezTo>
                  <a:pt x="1556" y="903"/>
                  <a:pt x="1556" y="903"/>
                  <a:pt x="1556" y="903"/>
                </a:cubicBezTo>
                <a:cubicBezTo>
                  <a:pt x="1543" y="916"/>
                  <a:pt x="1543" y="916"/>
                  <a:pt x="1543" y="916"/>
                </a:cubicBezTo>
                <a:cubicBezTo>
                  <a:pt x="1532" y="926"/>
                  <a:pt x="1519" y="936"/>
                  <a:pt x="1506" y="946"/>
                </a:cubicBezTo>
                <a:cubicBezTo>
                  <a:pt x="1487" y="960"/>
                  <a:pt x="1467" y="972"/>
                  <a:pt x="1446" y="983"/>
                </a:cubicBezTo>
                <a:cubicBezTo>
                  <a:pt x="1420" y="996"/>
                  <a:pt x="1392" y="1005"/>
                  <a:pt x="1363" y="1012"/>
                </a:cubicBezTo>
                <a:cubicBezTo>
                  <a:pt x="1328" y="1020"/>
                  <a:pt x="1293" y="1024"/>
                  <a:pt x="1257" y="1024"/>
                </a:cubicBezTo>
                <a:cubicBezTo>
                  <a:pt x="1158" y="1026"/>
                  <a:pt x="1063" y="988"/>
                  <a:pt x="994" y="917"/>
                </a:cubicBezTo>
                <a:cubicBezTo>
                  <a:pt x="923" y="850"/>
                  <a:pt x="884" y="757"/>
                  <a:pt x="886" y="660"/>
                </a:cubicBezTo>
                <a:cubicBezTo>
                  <a:pt x="887" y="459"/>
                  <a:pt x="1050" y="296"/>
                  <a:pt x="1251" y="295"/>
                </a:cubicBezTo>
                <a:cubicBezTo>
                  <a:pt x="1440" y="291"/>
                  <a:pt x="1596" y="440"/>
                  <a:pt x="1601" y="629"/>
                </a:cubicBezTo>
                <a:close/>
                <a:moveTo>
                  <a:pt x="1408" y="588"/>
                </a:moveTo>
                <a:cubicBezTo>
                  <a:pt x="1401" y="552"/>
                  <a:pt x="1382" y="520"/>
                  <a:pt x="1354" y="496"/>
                </a:cubicBezTo>
                <a:cubicBezTo>
                  <a:pt x="1326" y="472"/>
                  <a:pt x="1289" y="459"/>
                  <a:pt x="1251" y="460"/>
                </a:cubicBezTo>
                <a:cubicBezTo>
                  <a:pt x="1213" y="459"/>
                  <a:pt x="1176" y="471"/>
                  <a:pt x="1146" y="495"/>
                </a:cubicBezTo>
                <a:cubicBezTo>
                  <a:pt x="1146" y="495"/>
                  <a:pt x="1146" y="495"/>
                  <a:pt x="1146" y="495"/>
                </a:cubicBezTo>
                <a:cubicBezTo>
                  <a:pt x="1117" y="520"/>
                  <a:pt x="1096" y="552"/>
                  <a:pt x="1086" y="588"/>
                </a:cubicBezTo>
                <a:lnTo>
                  <a:pt x="1408" y="588"/>
                </a:lnTo>
                <a:close/>
                <a:moveTo>
                  <a:pt x="1780" y="1010"/>
                </a:moveTo>
                <a:cubicBezTo>
                  <a:pt x="1973" y="1010"/>
                  <a:pt x="1973" y="1010"/>
                  <a:pt x="1973" y="1010"/>
                </a:cubicBezTo>
                <a:cubicBezTo>
                  <a:pt x="1973" y="310"/>
                  <a:pt x="1973" y="310"/>
                  <a:pt x="1973" y="310"/>
                </a:cubicBezTo>
                <a:cubicBezTo>
                  <a:pt x="1780" y="310"/>
                  <a:pt x="1780" y="310"/>
                  <a:pt x="1780" y="310"/>
                </a:cubicBezTo>
                <a:lnTo>
                  <a:pt x="1780" y="1010"/>
                </a:lnTo>
                <a:close/>
                <a:moveTo>
                  <a:pt x="1872" y="2"/>
                </a:moveTo>
                <a:cubicBezTo>
                  <a:pt x="1868" y="2"/>
                  <a:pt x="1864" y="2"/>
                  <a:pt x="1860" y="2"/>
                </a:cubicBezTo>
                <a:cubicBezTo>
                  <a:pt x="1804" y="5"/>
                  <a:pt x="1762" y="53"/>
                  <a:pt x="1765" y="109"/>
                </a:cubicBezTo>
                <a:cubicBezTo>
                  <a:pt x="1764" y="138"/>
                  <a:pt x="1775" y="166"/>
                  <a:pt x="1794" y="187"/>
                </a:cubicBezTo>
                <a:cubicBezTo>
                  <a:pt x="1815" y="207"/>
                  <a:pt x="1843" y="218"/>
                  <a:pt x="1872" y="216"/>
                </a:cubicBezTo>
                <a:cubicBezTo>
                  <a:pt x="1903" y="218"/>
                  <a:pt x="1933" y="207"/>
                  <a:pt x="1956" y="187"/>
                </a:cubicBezTo>
                <a:cubicBezTo>
                  <a:pt x="1977" y="166"/>
                  <a:pt x="1988" y="138"/>
                  <a:pt x="1987" y="109"/>
                </a:cubicBezTo>
                <a:cubicBezTo>
                  <a:pt x="1988" y="80"/>
                  <a:pt x="1977" y="52"/>
                  <a:pt x="1956" y="31"/>
                </a:cubicBezTo>
                <a:cubicBezTo>
                  <a:pt x="1933" y="11"/>
                  <a:pt x="1903" y="0"/>
                  <a:pt x="1872" y="2"/>
                </a:cubicBezTo>
                <a:close/>
                <a:moveTo>
                  <a:pt x="2214" y="1010"/>
                </a:moveTo>
                <a:cubicBezTo>
                  <a:pt x="2407" y="1010"/>
                  <a:pt x="2407" y="1010"/>
                  <a:pt x="2407" y="1010"/>
                </a:cubicBezTo>
                <a:cubicBezTo>
                  <a:pt x="2407" y="9"/>
                  <a:pt x="2407" y="9"/>
                  <a:pt x="2407" y="9"/>
                </a:cubicBezTo>
                <a:cubicBezTo>
                  <a:pt x="2214" y="9"/>
                  <a:pt x="2214" y="9"/>
                  <a:pt x="2214" y="9"/>
                </a:cubicBezTo>
                <a:lnTo>
                  <a:pt x="2214" y="1010"/>
                </a:lnTo>
                <a:close/>
                <a:moveTo>
                  <a:pt x="2663" y="1010"/>
                </a:moveTo>
                <a:cubicBezTo>
                  <a:pt x="2856" y="1010"/>
                  <a:pt x="2856" y="1010"/>
                  <a:pt x="2856" y="1010"/>
                </a:cubicBezTo>
                <a:cubicBezTo>
                  <a:pt x="2856" y="310"/>
                  <a:pt x="2856" y="310"/>
                  <a:pt x="2856" y="310"/>
                </a:cubicBezTo>
                <a:cubicBezTo>
                  <a:pt x="2663" y="310"/>
                  <a:pt x="2663" y="310"/>
                  <a:pt x="2663" y="310"/>
                </a:cubicBezTo>
                <a:lnTo>
                  <a:pt x="2663" y="1010"/>
                </a:lnTo>
                <a:close/>
                <a:moveTo>
                  <a:pt x="2756" y="2"/>
                </a:moveTo>
                <a:cubicBezTo>
                  <a:pt x="2752" y="2"/>
                  <a:pt x="2748" y="2"/>
                  <a:pt x="2743" y="2"/>
                </a:cubicBezTo>
                <a:cubicBezTo>
                  <a:pt x="2688" y="5"/>
                  <a:pt x="2645" y="53"/>
                  <a:pt x="2649" y="109"/>
                </a:cubicBezTo>
                <a:cubicBezTo>
                  <a:pt x="2648" y="138"/>
                  <a:pt x="2658" y="166"/>
                  <a:pt x="2678" y="187"/>
                </a:cubicBezTo>
                <a:cubicBezTo>
                  <a:pt x="2699" y="207"/>
                  <a:pt x="2727" y="218"/>
                  <a:pt x="2756" y="216"/>
                </a:cubicBezTo>
                <a:cubicBezTo>
                  <a:pt x="2786" y="218"/>
                  <a:pt x="2817" y="207"/>
                  <a:pt x="2840" y="187"/>
                </a:cubicBezTo>
                <a:cubicBezTo>
                  <a:pt x="2860" y="166"/>
                  <a:pt x="2872" y="138"/>
                  <a:pt x="2870" y="109"/>
                </a:cubicBezTo>
                <a:cubicBezTo>
                  <a:pt x="2872" y="80"/>
                  <a:pt x="2861" y="52"/>
                  <a:pt x="2840" y="31"/>
                </a:cubicBezTo>
                <a:cubicBezTo>
                  <a:pt x="2817" y="11"/>
                  <a:pt x="2786" y="0"/>
                  <a:pt x="2756" y="2"/>
                </a:cubicBezTo>
                <a:close/>
                <a:moveTo>
                  <a:pt x="3557" y="310"/>
                </a:moveTo>
                <a:cubicBezTo>
                  <a:pt x="3750" y="310"/>
                  <a:pt x="3750" y="310"/>
                  <a:pt x="3750" y="310"/>
                </a:cubicBezTo>
                <a:cubicBezTo>
                  <a:pt x="3750" y="953"/>
                  <a:pt x="3750" y="953"/>
                  <a:pt x="3750" y="953"/>
                </a:cubicBezTo>
                <a:cubicBezTo>
                  <a:pt x="3752" y="1049"/>
                  <a:pt x="3713" y="1141"/>
                  <a:pt x="3644" y="1207"/>
                </a:cubicBezTo>
                <a:cubicBezTo>
                  <a:pt x="3573" y="1276"/>
                  <a:pt x="3477" y="1313"/>
                  <a:pt x="3378" y="1310"/>
                </a:cubicBezTo>
                <a:cubicBezTo>
                  <a:pt x="3339" y="1310"/>
                  <a:pt x="3300" y="1305"/>
                  <a:pt x="3263" y="1295"/>
                </a:cubicBezTo>
                <a:cubicBezTo>
                  <a:pt x="3231" y="1286"/>
                  <a:pt x="3200" y="1274"/>
                  <a:pt x="3171" y="1258"/>
                </a:cubicBezTo>
                <a:cubicBezTo>
                  <a:pt x="3149" y="1245"/>
                  <a:pt x="3128" y="1230"/>
                  <a:pt x="3108" y="1214"/>
                </a:cubicBezTo>
                <a:cubicBezTo>
                  <a:pt x="3094" y="1203"/>
                  <a:pt x="3081" y="1190"/>
                  <a:pt x="3069" y="1176"/>
                </a:cubicBezTo>
                <a:cubicBezTo>
                  <a:pt x="3056" y="1160"/>
                  <a:pt x="3056" y="1160"/>
                  <a:pt x="3056" y="1160"/>
                </a:cubicBezTo>
                <a:cubicBezTo>
                  <a:pt x="3178" y="1046"/>
                  <a:pt x="3178" y="1046"/>
                  <a:pt x="3178" y="1046"/>
                </a:cubicBezTo>
                <a:cubicBezTo>
                  <a:pt x="3182" y="1052"/>
                  <a:pt x="3189" y="1061"/>
                  <a:pt x="3199" y="1072"/>
                </a:cubicBezTo>
                <a:cubicBezTo>
                  <a:pt x="3218" y="1089"/>
                  <a:pt x="3240" y="1103"/>
                  <a:pt x="3264" y="1113"/>
                </a:cubicBezTo>
                <a:cubicBezTo>
                  <a:pt x="3297" y="1130"/>
                  <a:pt x="3334" y="1139"/>
                  <a:pt x="3371" y="1139"/>
                </a:cubicBezTo>
                <a:cubicBezTo>
                  <a:pt x="3466" y="1146"/>
                  <a:pt x="3549" y="1075"/>
                  <a:pt x="3557" y="980"/>
                </a:cubicBezTo>
                <a:cubicBezTo>
                  <a:pt x="3558" y="971"/>
                  <a:pt x="3558" y="962"/>
                  <a:pt x="3557" y="953"/>
                </a:cubicBezTo>
                <a:cubicBezTo>
                  <a:pt x="3557" y="896"/>
                  <a:pt x="3557" y="896"/>
                  <a:pt x="3557" y="896"/>
                </a:cubicBezTo>
                <a:cubicBezTo>
                  <a:pt x="3554" y="899"/>
                  <a:pt x="3551" y="903"/>
                  <a:pt x="3548" y="906"/>
                </a:cubicBezTo>
                <a:cubicBezTo>
                  <a:pt x="3540" y="915"/>
                  <a:pt x="3532" y="923"/>
                  <a:pt x="3523" y="930"/>
                </a:cubicBezTo>
                <a:cubicBezTo>
                  <a:pt x="3510" y="942"/>
                  <a:pt x="3496" y="953"/>
                  <a:pt x="3482" y="962"/>
                </a:cubicBezTo>
                <a:cubicBezTo>
                  <a:pt x="3464" y="972"/>
                  <a:pt x="3444" y="981"/>
                  <a:pt x="3424" y="986"/>
                </a:cubicBezTo>
                <a:cubicBezTo>
                  <a:pt x="3400" y="993"/>
                  <a:pt x="3375" y="997"/>
                  <a:pt x="3349" y="997"/>
                </a:cubicBezTo>
                <a:cubicBezTo>
                  <a:pt x="3269" y="997"/>
                  <a:pt x="3197" y="962"/>
                  <a:pt x="3132" y="893"/>
                </a:cubicBezTo>
                <a:cubicBezTo>
                  <a:pt x="3068" y="827"/>
                  <a:pt x="3033" y="738"/>
                  <a:pt x="3035" y="647"/>
                </a:cubicBezTo>
                <a:cubicBezTo>
                  <a:pt x="3033" y="555"/>
                  <a:pt x="3068" y="466"/>
                  <a:pt x="3132" y="400"/>
                </a:cubicBezTo>
                <a:cubicBezTo>
                  <a:pt x="3197" y="331"/>
                  <a:pt x="3269" y="296"/>
                  <a:pt x="3349" y="296"/>
                </a:cubicBezTo>
                <a:cubicBezTo>
                  <a:pt x="3388" y="296"/>
                  <a:pt x="3427" y="304"/>
                  <a:pt x="3462" y="321"/>
                </a:cubicBezTo>
                <a:cubicBezTo>
                  <a:pt x="3489" y="333"/>
                  <a:pt x="3514" y="349"/>
                  <a:pt x="3535" y="370"/>
                </a:cubicBezTo>
                <a:cubicBezTo>
                  <a:pt x="3557" y="396"/>
                  <a:pt x="3557" y="396"/>
                  <a:pt x="3557" y="396"/>
                </a:cubicBezTo>
                <a:lnTo>
                  <a:pt x="3557" y="310"/>
                </a:lnTo>
                <a:close/>
                <a:moveTo>
                  <a:pt x="3508" y="524"/>
                </a:moveTo>
                <a:cubicBezTo>
                  <a:pt x="3478" y="492"/>
                  <a:pt x="3436" y="474"/>
                  <a:pt x="3392" y="474"/>
                </a:cubicBezTo>
                <a:cubicBezTo>
                  <a:pt x="3350" y="473"/>
                  <a:pt x="3309" y="490"/>
                  <a:pt x="3281" y="522"/>
                </a:cubicBezTo>
                <a:cubicBezTo>
                  <a:pt x="3250" y="555"/>
                  <a:pt x="3233" y="599"/>
                  <a:pt x="3235" y="645"/>
                </a:cubicBezTo>
                <a:cubicBezTo>
                  <a:pt x="3233" y="690"/>
                  <a:pt x="3250" y="735"/>
                  <a:pt x="3281" y="768"/>
                </a:cubicBezTo>
                <a:cubicBezTo>
                  <a:pt x="3309" y="800"/>
                  <a:pt x="3350" y="818"/>
                  <a:pt x="3392" y="817"/>
                </a:cubicBezTo>
                <a:cubicBezTo>
                  <a:pt x="3436" y="818"/>
                  <a:pt x="3478" y="799"/>
                  <a:pt x="3508" y="767"/>
                </a:cubicBezTo>
                <a:cubicBezTo>
                  <a:pt x="3573" y="699"/>
                  <a:pt x="3573" y="592"/>
                  <a:pt x="3508" y="524"/>
                </a:cubicBezTo>
                <a:close/>
                <a:moveTo>
                  <a:pt x="4369" y="295"/>
                </a:moveTo>
                <a:cubicBezTo>
                  <a:pt x="4331" y="295"/>
                  <a:pt x="4293" y="305"/>
                  <a:pt x="4260" y="323"/>
                </a:cubicBezTo>
                <a:cubicBezTo>
                  <a:pt x="4235" y="334"/>
                  <a:pt x="4212" y="349"/>
                  <a:pt x="4192" y="367"/>
                </a:cubicBezTo>
                <a:cubicBezTo>
                  <a:pt x="4183" y="376"/>
                  <a:pt x="4175" y="385"/>
                  <a:pt x="4168" y="395"/>
                </a:cubicBezTo>
                <a:cubicBezTo>
                  <a:pt x="4168" y="9"/>
                  <a:pt x="4168" y="9"/>
                  <a:pt x="4168" y="9"/>
                </a:cubicBezTo>
                <a:cubicBezTo>
                  <a:pt x="3975" y="9"/>
                  <a:pt x="3975" y="9"/>
                  <a:pt x="3975" y="9"/>
                </a:cubicBezTo>
                <a:cubicBezTo>
                  <a:pt x="3975" y="1010"/>
                  <a:pt x="3975" y="1010"/>
                  <a:pt x="3975" y="1010"/>
                </a:cubicBezTo>
                <a:cubicBezTo>
                  <a:pt x="4168" y="1010"/>
                  <a:pt x="4168" y="1010"/>
                  <a:pt x="4168" y="1010"/>
                </a:cubicBezTo>
                <a:cubicBezTo>
                  <a:pt x="4168" y="645"/>
                  <a:pt x="4168" y="645"/>
                  <a:pt x="4168" y="645"/>
                </a:cubicBezTo>
                <a:cubicBezTo>
                  <a:pt x="4166" y="601"/>
                  <a:pt x="4179" y="558"/>
                  <a:pt x="4207" y="523"/>
                </a:cubicBezTo>
                <a:cubicBezTo>
                  <a:pt x="4233" y="494"/>
                  <a:pt x="4271" y="478"/>
                  <a:pt x="4311" y="480"/>
                </a:cubicBezTo>
                <a:cubicBezTo>
                  <a:pt x="4348" y="479"/>
                  <a:pt x="4383" y="494"/>
                  <a:pt x="4409" y="520"/>
                </a:cubicBezTo>
                <a:cubicBezTo>
                  <a:pt x="4435" y="548"/>
                  <a:pt x="4449" y="586"/>
                  <a:pt x="4447" y="624"/>
                </a:cubicBezTo>
                <a:cubicBezTo>
                  <a:pt x="4447" y="1010"/>
                  <a:pt x="4447" y="1010"/>
                  <a:pt x="4447" y="1010"/>
                </a:cubicBezTo>
                <a:cubicBezTo>
                  <a:pt x="4640" y="1010"/>
                  <a:pt x="4640" y="1010"/>
                  <a:pt x="4640" y="1010"/>
                </a:cubicBezTo>
                <a:cubicBezTo>
                  <a:pt x="4640" y="602"/>
                  <a:pt x="4640" y="602"/>
                  <a:pt x="4640" y="602"/>
                </a:cubicBezTo>
                <a:cubicBezTo>
                  <a:pt x="4640" y="508"/>
                  <a:pt x="4615" y="434"/>
                  <a:pt x="4565" y="378"/>
                </a:cubicBezTo>
                <a:cubicBezTo>
                  <a:pt x="4515" y="323"/>
                  <a:pt x="4443" y="293"/>
                  <a:pt x="4369" y="295"/>
                </a:cubicBezTo>
                <a:close/>
                <a:moveTo>
                  <a:pt x="5497" y="629"/>
                </a:moveTo>
                <a:cubicBezTo>
                  <a:pt x="5497" y="634"/>
                  <a:pt x="5497" y="640"/>
                  <a:pt x="5497" y="646"/>
                </a:cubicBezTo>
                <a:cubicBezTo>
                  <a:pt x="5490" y="724"/>
                  <a:pt x="5490" y="724"/>
                  <a:pt x="5490" y="724"/>
                </a:cubicBezTo>
                <a:cubicBezTo>
                  <a:pt x="4982" y="724"/>
                  <a:pt x="4982" y="724"/>
                  <a:pt x="4982" y="724"/>
                </a:cubicBezTo>
                <a:cubicBezTo>
                  <a:pt x="4990" y="762"/>
                  <a:pt x="5011" y="797"/>
                  <a:pt x="5042" y="820"/>
                </a:cubicBezTo>
                <a:cubicBezTo>
                  <a:pt x="5078" y="848"/>
                  <a:pt x="5122" y="862"/>
                  <a:pt x="5167" y="860"/>
                </a:cubicBezTo>
                <a:cubicBezTo>
                  <a:pt x="5202" y="861"/>
                  <a:pt x="5236" y="853"/>
                  <a:pt x="5267" y="839"/>
                </a:cubicBezTo>
                <a:cubicBezTo>
                  <a:pt x="5292" y="829"/>
                  <a:pt x="5314" y="815"/>
                  <a:pt x="5333" y="796"/>
                </a:cubicBezTo>
                <a:cubicBezTo>
                  <a:pt x="5353" y="774"/>
                  <a:pt x="5353" y="774"/>
                  <a:pt x="5353" y="774"/>
                </a:cubicBezTo>
                <a:cubicBezTo>
                  <a:pt x="5453" y="903"/>
                  <a:pt x="5453" y="903"/>
                  <a:pt x="5453" y="903"/>
                </a:cubicBezTo>
                <a:cubicBezTo>
                  <a:pt x="5440" y="916"/>
                  <a:pt x="5440" y="916"/>
                  <a:pt x="5440" y="916"/>
                </a:cubicBezTo>
                <a:cubicBezTo>
                  <a:pt x="5428" y="926"/>
                  <a:pt x="5415" y="936"/>
                  <a:pt x="5402" y="946"/>
                </a:cubicBezTo>
                <a:cubicBezTo>
                  <a:pt x="5383" y="960"/>
                  <a:pt x="5363" y="972"/>
                  <a:pt x="5342" y="983"/>
                </a:cubicBezTo>
                <a:cubicBezTo>
                  <a:pt x="5316" y="995"/>
                  <a:pt x="5288" y="1005"/>
                  <a:pt x="5260" y="1011"/>
                </a:cubicBezTo>
                <a:cubicBezTo>
                  <a:pt x="5225" y="1020"/>
                  <a:pt x="5189" y="1024"/>
                  <a:pt x="5154" y="1024"/>
                </a:cubicBezTo>
                <a:cubicBezTo>
                  <a:pt x="5055" y="1026"/>
                  <a:pt x="4960" y="987"/>
                  <a:pt x="4891" y="917"/>
                </a:cubicBezTo>
                <a:cubicBezTo>
                  <a:pt x="4820" y="850"/>
                  <a:pt x="4780" y="757"/>
                  <a:pt x="4782" y="660"/>
                </a:cubicBezTo>
                <a:cubicBezTo>
                  <a:pt x="4783" y="459"/>
                  <a:pt x="4946" y="296"/>
                  <a:pt x="5147" y="295"/>
                </a:cubicBezTo>
                <a:cubicBezTo>
                  <a:pt x="5336" y="291"/>
                  <a:pt x="5492" y="440"/>
                  <a:pt x="5497" y="629"/>
                </a:cubicBezTo>
                <a:close/>
                <a:moveTo>
                  <a:pt x="5304" y="588"/>
                </a:moveTo>
                <a:cubicBezTo>
                  <a:pt x="5298" y="552"/>
                  <a:pt x="5279" y="520"/>
                  <a:pt x="5251" y="496"/>
                </a:cubicBezTo>
                <a:cubicBezTo>
                  <a:pt x="5222" y="472"/>
                  <a:pt x="5185" y="459"/>
                  <a:pt x="5147" y="460"/>
                </a:cubicBezTo>
                <a:cubicBezTo>
                  <a:pt x="5109" y="459"/>
                  <a:pt x="5072" y="471"/>
                  <a:pt x="5043" y="495"/>
                </a:cubicBezTo>
                <a:cubicBezTo>
                  <a:pt x="5042" y="495"/>
                  <a:pt x="5042" y="495"/>
                  <a:pt x="5042" y="495"/>
                </a:cubicBezTo>
                <a:cubicBezTo>
                  <a:pt x="5014" y="520"/>
                  <a:pt x="4993" y="552"/>
                  <a:pt x="4982" y="588"/>
                </a:cubicBezTo>
                <a:lnTo>
                  <a:pt x="5304" y="588"/>
                </a:lnTo>
                <a:close/>
                <a:moveTo>
                  <a:pt x="5676" y="1010"/>
                </a:moveTo>
                <a:cubicBezTo>
                  <a:pt x="5869" y="1010"/>
                  <a:pt x="5869" y="1010"/>
                  <a:pt x="5869" y="1010"/>
                </a:cubicBezTo>
                <a:cubicBezTo>
                  <a:pt x="5869" y="310"/>
                  <a:pt x="5869" y="310"/>
                  <a:pt x="5869" y="310"/>
                </a:cubicBezTo>
                <a:cubicBezTo>
                  <a:pt x="5676" y="310"/>
                  <a:pt x="5676" y="310"/>
                  <a:pt x="5676" y="310"/>
                </a:cubicBezTo>
                <a:lnTo>
                  <a:pt x="5676" y="1010"/>
                </a:lnTo>
                <a:close/>
                <a:moveTo>
                  <a:pt x="5769" y="2"/>
                </a:moveTo>
                <a:cubicBezTo>
                  <a:pt x="5764" y="2"/>
                  <a:pt x="5760" y="2"/>
                  <a:pt x="5756" y="2"/>
                </a:cubicBezTo>
                <a:cubicBezTo>
                  <a:pt x="5701" y="5"/>
                  <a:pt x="5658" y="53"/>
                  <a:pt x="5662" y="109"/>
                </a:cubicBezTo>
                <a:cubicBezTo>
                  <a:pt x="5661" y="138"/>
                  <a:pt x="5671" y="166"/>
                  <a:pt x="5691" y="187"/>
                </a:cubicBezTo>
                <a:cubicBezTo>
                  <a:pt x="5712" y="207"/>
                  <a:pt x="5740" y="218"/>
                  <a:pt x="5769" y="216"/>
                </a:cubicBezTo>
                <a:cubicBezTo>
                  <a:pt x="5799" y="218"/>
                  <a:pt x="5829" y="207"/>
                  <a:pt x="5852" y="187"/>
                </a:cubicBezTo>
                <a:cubicBezTo>
                  <a:pt x="5873" y="166"/>
                  <a:pt x="5884" y="138"/>
                  <a:pt x="5883" y="109"/>
                </a:cubicBezTo>
                <a:cubicBezTo>
                  <a:pt x="5885" y="80"/>
                  <a:pt x="5873" y="52"/>
                  <a:pt x="5852" y="31"/>
                </a:cubicBezTo>
                <a:cubicBezTo>
                  <a:pt x="5829" y="11"/>
                  <a:pt x="5799" y="0"/>
                  <a:pt x="5769" y="2"/>
                </a:cubicBezTo>
                <a:close/>
                <a:moveTo>
                  <a:pt x="6784" y="9"/>
                </a:moveTo>
                <a:cubicBezTo>
                  <a:pt x="6784" y="1010"/>
                  <a:pt x="6784" y="1010"/>
                  <a:pt x="6784" y="1010"/>
                </a:cubicBezTo>
                <a:cubicBezTo>
                  <a:pt x="6591" y="1010"/>
                  <a:pt x="6591" y="1010"/>
                  <a:pt x="6591" y="1010"/>
                </a:cubicBezTo>
                <a:cubicBezTo>
                  <a:pt x="6591" y="924"/>
                  <a:pt x="6591" y="924"/>
                  <a:pt x="6591" y="924"/>
                </a:cubicBezTo>
                <a:cubicBezTo>
                  <a:pt x="6589" y="928"/>
                  <a:pt x="6586" y="932"/>
                  <a:pt x="6583" y="935"/>
                </a:cubicBezTo>
                <a:cubicBezTo>
                  <a:pt x="6579" y="939"/>
                  <a:pt x="6570" y="947"/>
                  <a:pt x="6557" y="959"/>
                </a:cubicBezTo>
                <a:cubicBezTo>
                  <a:pt x="6544" y="970"/>
                  <a:pt x="6531" y="981"/>
                  <a:pt x="6516" y="989"/>
                </a:cubicBezTo>
                <a:cubicBezTo>
                  <a:pt x="6498" y="1000"/>
                  <a:pt x="6478" y="1008"/>
                  <a:pt x="6458" y="1014"/>
                </a:cubicBezTo>
                <a:cubicBezTo>
                  <a:pt x="6434" y="1021"/>
                  <a:pt x="6409" y="1024"/>
                  <a:pt x="6384" y="1024"/>
                </a:cubicBezTo>
                <a:cubicBezTo>
                  <a:pt x="6294" y="1024"/>
                  <a:pt x="6207" y="986"/>
                  <a:pt x="6148" y="918"/>
                </a:cubicBezTo>
                <a:cubicBezTo>
                  <a:pt x="6081" y="849"/>
                  <a:pt x="6045" y="756"/>
                  <a:pt x="6048" y="660"/>
                </a:cubicBezTo>
                <a:cubicBezTo>
                  <a:pt x="6045" y="563"/>
                  <a:pt x="6081" y="470"/>
                  <a:pt x="6148" y="401"/>
                </a:cubicBezTo>
                <a:cubicBezTo>
                  <a:pt x="6208" y="333"/>
                  <a:pt x="6294" y="295"/>
                  <a:pt x="6384" y="295"/>
                </a:cubicBezTo>
                <a:cubicBezTo>
                  <a:pt x="6423" y="295"/>
                  <a:pt x="6461" y="303"/>
                  <a:pt x="6496" y="320"/>
                </a:cubicBezTo>
                <a:cubicBezTo>
                  <a:pt x="6523" y="332"/>
                  <a:pt x="6548" y="348"/>
                  <a:pt x="6570" y="369"/>
                </a:cubicBezTo>
                <a:cubicBezTo>
                  <a:pt x="6591" y="395"/>
                  <a:pt x="6591" y="395"/>
                  <a:pt x="6591" y="395"/>
                </a:cubicBezTo>
                <a:cubicBezTo>
                  <a:pt x="6591" y="9"/>
                  <a:pt x="6591" y="9"/>
                  <a:pt x="6591" y="9"/>
                </a:cubicBezTo>
                <a:lnTo>
                  <a:pt x="6784" y="9"/>
                </a:lnTo>
                <a:close/>
                <a:moveTo>
                  <a:pt x="6591" y="660"/>
                </a:moveTo>
                <a:cubicBezTo>
                  <a:pt x="6593" y="609"/>
                  <a:pt x="6575" y="559"/>
                  <a:pt x="6541" y="522"/>
                </a:cubicBezTo>
                <a:cubicBezTo>
                  <a:pt x="6481" y="455"/>
                  <a:pt x="6378" y="449"/>
                  <a:pt x="6311" y="509"/>
                </a:cubicBezTo>
                <a:cubicBezTo>
                  <a:pt x="6306" y="513"/>
                  <a:pt x="6302" y="517"/>
                  <a:pt x="6298" y="522"/>
                </a:cubicBezTo>
                <a:cubicBezTo>
                  <a:pt x="6264" y="560"/>
                  <a:pt x="6246" y="609"/>
                  <a:pt x="6248" y="660"/>
                </a:cubicBezTo>
                <a:cubicBezTo>
                  <a:pt x="6246" y="711"/>
                  <a:pt x="6264" y="761"/>
                  <a:pt x="6298" y="799"/>
                </a:cubicBezTo>
                <a:cubicBezTo>
                  <a:pt x="6357" y="866"/>
                  <a:pt x="6460" y="872"/>
                  <a:pt x="6527" y="813"/>
                </a:cubicBezTo>
                <a:cubicBezTo>
                  <a:pt x="6532" y="809"/>
                  <a:pt x="6537" y="804"/>
                  <a:pt x="6541" y="799"/>
                </a:cubicBezTo>
                <a:cubicBezTo>
                  <a:pt x="6541" y="798"/>
                  <a:pt x="6541" y="798"/>
                  <a:pt x="6541" y="798"/>
                </a:cubicBezTo>
                <a:cubicBezTo>
                  <a:pt x="6575" y="760"/>
                  <a:pt x="6593" y="711"/>
                  <a:pt x="6591" y="660"/>
                </a:cubicBezTo>
                <a:close/>
              </a:path>
            </a:pathLst>
          </a:custGeom>
          <a:solidFill>
            <a:srgbClr val="C6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961394F7-B4AC-8D0D-207B-77F7C2621F8C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4489450" y="1422400"/>
            <a:ext cx="3068638" cy="3067050"/>
            <a:chOff x="4489450" y="1422400"/>
            <a:chExt cx="3068638" cy="3067050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282676D-5807-1D4E-133B-09C30AA3CB3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879975" y="1858963"/>
              <a:ext cx="2265363" cy="2206625"/>
            </a:xfrm>
            <a:custGeom>
              <a:avLst/>
              <a:gdLst>
                <a:gd name="T0" fmla="*/ 458 w 7135"/>
                <a:gd name="T1" fmla="*/ 1007 h 6951"/>
                <a:gd name="T2" fmla="*/ 0 w 7135"/>
                <a:gd name="T3" fmla="*/ 559 h 6951"/>
                <a:gd name="T4" fmla="*/ 236 w 7135"/>
                <a:gd name="T5" fmla="*/ 326 h 6951"/>
                <a:gd name="T6" fmla="*/ 458 w 7135"/>
                <a:gd name="T7" fmla="*/ 545 h 6951"/>
                <a:gd name="T8" fmla="*/ 1010 w 7135"/>
                <a:gd name="T9" fmla="*/ 0 h 6951"/>
                <a:gd name="T10" fmla="*/ 1242 w 7135"/>
                <a:gd name="T11" fmla="*/ 230 h 6951"/>
                <a:gd name="T12" fmla="*/ 458 w 7135"/>
                <a:gd name="T13" fmla="*/ 1007 h 6951"/>
                <a:gd name="T14" fmla="*/ 6348 w 7135"/>
                <a:gd name="T15" fmla="*/ 1007 h 6951"/>
                <a:gd name="T16" fmla="*/ 7135 w 7135"/>
                <a:gd name="T17" fmla="*/ 230 h 6951"/>
                <a:gd name="T18" fmla="*/ 6903 w 7135"/>
                <a:gd name="T19" fmla="*/ 0 h 6951"/>
                <a:gd name="T20" fmla="*/ 6350 w 7135"/>
                <a:gd name="T21" fmla="*/ 545 h 6951"/>
                <a:gd name="T22" fmla="*/ 6128 w 7135"/>
                <a:gd name="T23" fmla="*/ 326 h 6951"/>
                <a:gd name="T24" fmla="*/ 5893 w 7135"/>
                <a:gd name="T25" fmla="*/ 559 h 6951"/>
                <a:gd name="T26" fmla="*/ 6348 w 7135"/>
                <a:gd name="T27" fmla="*/ 1007 h 6951"/>
                <a:gd name="T28" fmla="*/ 6350 w 7135"/>
                <a:gd name="T29" fmla="*/ 6489 h 6951"/>
                <a:gd name="T30" fmla="*/ 6128 w 7135"/>
                <a:gd name="T31" fmla="*/ 6270 h 6951"/>
                <a:gd name="T32" fmla="*/ 5893 w 7135"/>
                <a:gd name="T33" fmla="*/ 6502 h 6951"/>
                <a:gd name="T34" fmla="*/ 6348 w 7135"/>
                <a:gd name="T35" fmla="*/ 6951 h 6951"/>
                <a:gd name="T36" fmla="*/ 7135 w 7135"/>
                <a:gd name="T37" fmla="*/ 6174 h 6951"/>
                <a:gd name="T38" fmla="*/ 6903 w 7135"/>
                <a:gd name="T39" fmla="*/ 5944 h 6951"/>
                <a:gd name="T40" fmla="*/ 6350 w 7135"/>
                <a:gd name="T41" fmla="*/ 6489 h 6951"/>
                <a:gd name="T42" fmla="*/ 508 w 7135"/>
                <a:gd name="T43" fmla="*/ 6489 h 6951"/>
                <a:gd name="T44" fmla="*/ 286 w 7135"/>
                <a:gd name="T45" fmla="*/ 6270 h 6951"/>
                <a:gd name="T46" fmla="*/ 51 w 7135"/>
                <a:gd name="T47" fmla="*/ 6502 h 6951"/>
                <a:gd name="T48" fmla="*/ 508 w 7135"/>
                <a:gd name="T49" fmla="*/ 6951 h 6951"/>
                <a:gd name="T50" fmla="*/ 1293 w 7135"/>
                <a:gd name="T51" fmla="*/ 6174 h 6951"/>
                <a:gd name="T52" fmla="*/ 1061 w 7135"/>
                <a:gd name="T53" fmla="*/ 5944 h 6951"/>
                <a:gd name="T54" fmla="*/ 508 w 7135"/>
                <a:gd name="T55" fmla="*/ 6489 h 6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35" h="6951">
                  <a:moveTo>
                    <a:pt x="458" y="1007"/>
                  </a:moveTo>
                  <a:cubicBezTo>
                    <a:pt x="377" y="928"/>
                    <a:pt x="66" y="625"/>
                    <a:pt x="0" y="559"/>
                  </a:cubicBezTo>
                  <a:cubicBezTo>
                    <a:pt x="236" y="326"/>
                    <a:pt x="236" y="326"/>
                    <a:pt x="236" y="326"/>
                  </a:cubicBezTo>
                  <a:cubicBezTo>
                    <a:pt x="458" y="545"/>
                    <a:pt x="458" y="545"/>
                    <a:pt x="458" y="545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242" y="230"/>
                    <a:pt x="1242" y="230"/>
                    <a:pt x="1242" y="230"/>
                  </a:cubicBezTo>
                  <a:lnTo>
                    <a:pt x="458" y="1007"/>
                  </a:lnTo>
                  <a:close/>
                  <a:moveTo>
                    <a:pt x="6348" y="1007"/>
                  </a:moveTo>
                  <a:cubicBezTo>
                    <a:pt x="7135" y="230"/>
                    <a:pt x="7135" y="230"/>
                    <a:pt x="7135" y="230"/>
                  </a:cubicBezTo>
                  <a:cubicBezTo>
                    <a:pt x="6903" y="0"/>
                    <a:pt x="6903" y="0"/>
                    <a:pt x="6903" y="0"/>
                  </a:cubicBezTo>
                  <a:cubicBezTo>
                    <a:pt x="6350" y="545"/>
                    <a:pt x="6350" y="545"/>
                    <a:pt x="6350" y="545"/>
                  </a:cubicBezTo>
                  <a:cubicBezTo>
                    <a:pt x="6128" y="326"/>
                    <a:pt x="6128" y="326"/>
                    <a:pt x="6128" y="326"/>
                  </a:cubicBezTo>
                  <a:cubicBezTo>
                    <a:pt x="5893" y="559"/>
                    <a:pt x="5893" y="559"/>
                    <a:pt x="5893" y="559"/>
                  </a:cubicBezTo>
                  <a:cubicBezTo>
                    <a:pt x="5959" y="625"/>
                    <a:pt x="6270" y="928"/>
                    <a:pt x="6348" y="1007"/>
                  </a:cubicBezTo>
                  <a:close/>
                  <a:moveTo>
                    <a:pt x="6350" y="6489"/>
                  </a:moveTo>
                  <a:cubicBezTo>
                    <a:pt x="6128" y="6270"/>
                    <a:pt x="6128" y="6270"/>
                    <a:pt x="6128" y="6270"/>
                  </a:cubicBezTo>
                  <a:cubicBezTo>
                    <a:pt x="5893" y="6502"/>
                    <a:pt x="5893" y="6502"/>
                    <a:pt x="5893" y="6502"/>
                  </a:cubicBezTo>
                  <a:cubicBezTo>
                    <a:pt x="5959" y="6568"/>
                    <a:pt x="6270" y="6872"/>
                    <a:pt x="6348" y="6951"/>
                  </a:cubicBezTo>
                  <a:cubicBezTo>
                    <a:pt x="7135" y="6174"/>
                    <a:pt x="7135" y="6174"/>
                    <a:pt x="7135" y="6174"/>
                  </a:cubicBezTo>
                  <a:cubicBezTo>
                    <a:pt x="6903" y="5944"/>
                    <a:pt x="6903" y="5944"/>
                    <a:pt x="6903" y="5944"/>
                  </a:cubicBezTo>
                  <a:lnTo>
                    <a:pt x="6350" y="6489"/>
                  </a:lnTo>
                  <a:close/>
                  <a:moveTo>
                    <a:pt x="508" y="6489"/>
                  </a:moveTo>
                  <a:cubicBezTo>
                    <a:pt x="286" y="6270"/>
                    <a:pt x="286" y="6270"/>
                    <a:pt x="286" y="6270"/>
                  </a:cubicBezTo>
                  <a:cubicBezTo>
                    <a:pt x="51" y="6502"/>
                    <a:pt x="51" y="6502"/>
                    <a:pt x="51" y="6502"/>
                  </a:cubicBezTo>
                  <a:cubicBezTo>
                    <a:pt x="117" y="6568"/>
                    <a:pt x="428" y="6872"/>
                    <a:pt x="508" y="6951"/>
                  </a:cubicBezTo>
                  <a:cubicBezTo>
                    <a:pt x="1293" y="6174"/>
                    <a:pt x="1293" y="6174"/>
                    <a:pt x="1293" y="6174"/>
                  </a:cubicBezTo>
                  <a:cubicBezTo>
                    <a:pt x="1061" y="5944"/>
                    <a:pt x="1061" y="5944"/>
                    <a:pt x="1061" y="5944"/>
                  </a:cubicBezTo>
                  <a:lnTo>
                    <a:pt x="508" y="6489"/>
                  </a:ln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834506F-FA4F-0C1D-1420-83F19DB6C049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4489450" y="1422400"/>
              <a:ext cx="3068638" cy="3067050"/>
            </a:xfrm>
            <a:custGeom>
              <a:avLst/>
              <a:gdLst>
                <a:gd name="T0" fmla="*/ 5040 w 9669"/>
                <a:gd name="T1" fmla="*/ 3582 h 9660"/>
                <a:gd name="T2" fmla="*/ 3279 w 9669"/>
                <a:gd name="T3" fmla="*/ 4469 h 9660"/>
                <a:gd name="T4" fmla="*/ 2860 w 9669"/>
                <a:gd name="T5" fmla="*/ 6538 h 9660"/>
                <a:gd name="T6" fmla="*/ 6699 w 9669"/>
                <a:gd name="T7" fmla="*/ 4986 h 9660"/>
                <a:gd name="T8" fmla="*/ 4115 w 9669"/>
                <a:gd name="T9" fmla="*/ 5872 h 9660"/>
                <a:gd name="T10" fmla="*/ 4112 w 9669"/>
                <a:gd name="T11" fmla="*/ 5769 h 9660"/>
                <a:gd name="T12" fmla="*/ 4136 w 9669"/>
                <a:gd name="T13" fmla="*/ 3139 h 9660"/>
                <a:gd name="T14" fmla="*/ 4441 w 9669"/>
                <a:gd name="T15" fmla="*/ 2840 h 9660"/>
                <a:gd name="T16" fmla="*/ 4217 w 9669"/>
                <a:gd name="T17" fmla="*/ 3267 h 9660"/>
                <a:gd name="T18" fmla="*/ 5142 w 9669"/>
                <a:gd name="T19" fmla="*/ 2587 h 9660"/>
                <a:gd name="T20" fmla="*/ 6269 w 9669"/>
                <a:gd name="T21" fmla="*/ 6436 h 9660"/>
                <a:gd name="T22" fmla="*/ 6601 w 9669"/>
                <a:gd name="T23" fmla="*/ 6436 h 9660"/>
                <a:gd name="T24" fmla="*/ 5447 w 9669"/>
                <a:gd name="T25" fmla="*/ 6436 h 9660"/>
                <a:gd name="T26" fmla="*/ 4482 w 9669"/>
                <a:gd name="T27" fmla="*/ 3959 h 9660"/>
                <a:gd name="T28" fmla="*/ 4708 w 9669"/>
                <a:gd name="T29" fmla="*/ 4009 h 9660"/>
                <a:gd name="T30" fmla="*/ 4987 w 9669"/>
                <a:gd name="T31" fmla="*/ 4120 h 9660"/>
                <a:gd name="T32" fmla="*/ 4987 w 9669"/>
                <a:gd name="T33" fmla="*/ 4120 h 9660"/>
                <a:gd name="T34" fmla="*/ 4482 w 9669"/>
                <a:gd name="T35" fmla="*/ 4633 h 9660"/>
                <a:gd name="T36" fmla="*/ 4810 w 9669"/>
                <a:gd name="T37" fmla="*/ 4470 h 9660"/>
                <a:gd name="T38" fmla="*/ 4987 w 9669"/>
                <a:gd name="T39" fmla="*/ 4470 h 9660"/>
                <a:gd name="T40" fmla="*/ 4987 w 9669"/>
                <a:gd name="T41" fmla="*/ 4582 h 9660"/>
                <a:gd name="T42" fmla="*/ 4482 w 9669"/>
                <a:gd name="T43" fmla="*/ 5093 h 9660"/>
                <a:gd name="T44" fmla="*/ 4810 w 9669"/>
                <a:gd name="T45" fmla="*/ 5043 h 9660"/>
                <a:gd name="T46" fmla="*/ 5088 w 9669"/>
                <a:gd name="T47" fmla="*/ 4930 h 9660"/>
                <a:gd name="T48" fmla="*/ 4482 w 9669"/>
                <a:gd name="T49" fmla="*/ 5339 h 9660"/>
                <a:gd name="T50" fmla="*/ 4708 w 9669"/>
                <a:gd name="T51" fmla="*/ 5502 h 9660"/>
                <a:gd name="T52" fmla="*/ 4759 w 9669"/>
                <a:gd name="T53" fmla="*/ 5553 h 9660"/>
                <a:gd name="T54" fmla="*/ 5088 w 9669"/>
                <a:gd name="T55" fmla="*/ 5503 h 9660"/>
                <a:gd name="T56" fmla="*/ 4482 w 9669"/>
                <a:gd name="T57" fmla="*/ 5800 h 9660"/>
                <a:gd name="T58" fmla="*/ 4708 w 9669"/>
                <a:gd name="T59" fmla="*/ 5851 h 9660"/>
                <a:gd name="T60" fmla="*/ 4987 w 9669"/>
                <a:gd name="T61" fmla="*/ 5963 h 9660"/>
                <a:gd name="T62" fmla="*/ 4987 w 9669"/>
                <a:gd name="T63" fmla="*/ 5963 h 9660"/>
                <a:gd name="T64" fmla="*/ 5711 w 9669"/>
                <a:gd name="T65" fmla="*/ 3249 h 9660"/>
                <a:gd name="T66" fmla="*/ 5473 w 9669"/>
                <a:gd name="T67" fmla="*/ 3080 h 9660"/>
                <a:gd name="T68" fmla="*/ 6041 w 9669"/>
                <a:gd name="T69" fmla="*/ 3080 h 9660"/>
                <a:gd name="T70" fmla="*/ 5711 w 9669"/>
                <a:gd name="T71" fmla="*/ 3511 h 9660"/>
                <a:gd name="T72" fmla="*/ 5939 w 9669"/>
                <a:gd name="T73" fmla="*/ 3680 h 9660"/>
                <a:gd name="T74" fmla="*/ 5990 w 9669"/>
                <a:gd name="T75" fmla="*/ 3730 h 9660"/>
                <a:gd name="T76" fmla="*/ 5762 w 9669"/>
                <a:gd name="T77" fmla="*/ 4165 h 9660"/>
                <a:gd name="T78" fmla="*/ 5990 w 9669"/>
                <a:gd name="T79" fmla="*/ 3996 h 9660"/>
                <a:gd name="T80" fmla="*/ 5661 w 9669"/>
                <a:gd name="T81" fmla="*/ 4648 h 9660"/>
                <a:gd name="T82" fmla="*/ 5661 w 9669"/>
                <a:gd name="T83" fmla="*/ 4648 h 9660"/>
                <a:gd name="T84" fmla="*/ 5990 w 9669"/>
                <a:gd name="T85" fmla="*/ 4699 h 9660"/>
                <a:gd name="T86" fmla="*/ 5351 w 9669"/>
                <a:gd name="T87" fmla="*/ 9069 h 9660"/>
                <a:gd name="T88" fmla="*/ 2998 w 9669"/>
                <a:gd name="T89" fmla="*/ 8771 h 9660"/>
                <a:gd name="T90" fmla="*/ 3127 w 9669"/>
                <a:gd name="T91" fmla="*/ 8851 h 9660"/>
                <a:gd name="T92" fmla="*/ 7096 w 9669"/>
                <a:gd name="T93" fmla="*/ 7090 h 9660"/>
                <a:gd name="T94" fmla="*/ 9661 w 9669"/>
                <a:gd name="T95" fmla="*/ 6372 h 9660"/>
                <a:gd name="T96" fmla="*/ 8428 w 9669"/>
                <a:gd name="T97" fmla="*/ 1255 h 9660"/>
                <a:gd name="T98" fmla="*/ 8424 w 9669"/>
                <a:gd name="T99" fmla="*/ 2576 h 9660"/>
                <a:gd name="T100" fmla="*/ 8474 w 9669"/>
                <a:gd name="T101" fmla="*/ 5785 h 9660"/>
                <a:gd name="T102" fmla="*/ 8353 w 9669"/>
                <a:gd name="T103" fmla="*/ 2505 h 9660"/>
                <a:gd name="T104" fmla="*/ 1919 w 9669"/>
                <a:gd name="T105" fmla="*/ 2843 h 9660"/>
                <a:gd name="T106" fmla="*/ 6473 w 9669"/>
                <a:gd name="T107" fmla="*/ 897 h 9660"/>
                <a:gd name="T108" fmla="*/ 6435 w 9669"/>
                <a:gd name="T109" fmla="*/ 43 h 9660"/>
                <a:gd name="T110" fmla="*/ 2480 w 9669"/>
                <a:gd name="T111" fmla="*/ 1158 h 9660"/>
                <a:gd name="T112" fmla="*/ 2510 w 9669"/>
                <a:gd name="T113" fmla="*/ 1315 h 9660"/>
                <a:gd name="T114" fmla="*/ 2621 w 9669"/>
                <a:gd name="T115" fmla="*/ 7098 h 9660"/>
                <a:gd name="T116" fmla="*/ 1160 w 9669"/>
                <a:gd name="T117" fmla="*/ 3943 h 9660"/>
                <a:gd name="T118" fmla="*/ 70 w 9669"/>
                <a:gd name="T119" fmla="*/ 3329 h 9660"/>
                <a:gd name="T120" fmla="*/ 1933 w 9669"/>
                <a:gd name="T121" fmla="*/ 8737 h 9660"/>
                <a:gd name="T122" fmla="*/ 1938 w 9669"/>
                <a:gd name="T123" fmla="*/ 8636 h 9660"/>
                <a:gd name="T124" fmla="*/ 2799 w 9669"/>
                <a:gd name="T125" fmla="*/ 7779 h 9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69" h="9660">
                  <a:moveTo>
                    <a:pt x="6368" y="4935"/>
                  </a:moveTo>
                  <a:cubicBezTo>
                    <a:pt x="6368" y="2536"/>
                    <a:pt x="6368" y="2536"/>
                    <a:pt x="6368" y="2536"/>
                  </a:cubicBezTo>
                  <a:cubicBezTo>
                    <a:pt x="6368" y="2508"/>
                    <a:pt x="6345" y="2485"/>
                    <a:pt x="6317" y="2485"/>
                  </a:cubicBezTo>
                  <a:cubicBezTo>
                    <a:pt x="5091" y="2485"/>
                    <a:pt x="5091" y="2485"/>
                    <a:pt x="5091" y="2485"/>
                  </a:cubicBezTo>
                  <a:cubicBezTo>
                    <a:pt x="5063" y="2485"/>
                    <a:pt x="5040" y="2508"/>
                    <a:pt x="5040" y="2536"/>
                  </a:cubicBezTo>
                  <a:cubicBezTo>
                    <a:pt x="5040" y="3582"/>
                    <a:pt x="5040" y="3582"/>
                    <a:pt x="5040" y="3582"/>
                  </a:cubicBezTo>
                  <a:cubicBezTo>
                    <a:pt x="4542" y="3322"/>
                    <a:pt x="4542" y="3322"/>
                    <a:pt x="4542" y="3322"/>
                  </a:cubicBezTo>
                  <a:cubicBezTo>
                    <a:pt x="4542" y="2789"/>
                    <a:pt x="4542" y="2789"/>
                    <a:pt x="4542" y="2789"/>
                  </a:cubicBezTo>
                  <a:cubicBezTo>
                    <a:pt x="4542" y="2761"/>
                    <a:pt x="4519" y="2738"/>
                    <a:pt x="4491" y="2738"/>
                  </a:cubicBezTo>
                  <a:cubicBezTo>
                    <a:pt x="3330" y="2738"/>
                    <a:pt x="3330" y="2738"/>
                    <a:pt x="3330" y="2738"/>
                  </a:cubicBezTo>
                  <a:cubicBezTo>
                    <a:pt x="3302" y="2738"/>
                    <a:pt x="3279" y="2761"/>
                    <a:pt x="3279" y="2789"/>
                  </a:cubicBezTo>
                  <a:cubicBezTo>
                    <a:pt x="3279" y="4469"/>
                    <a:pt x="3279" y="4469"/>
                    <a:pt x="3279" y="4469"/>
                  </a:cubicBezTo>
                  <a:cubicBezTo>
                    <a:pt x="3018" y="4469"/>
                    <a:pt x="3018" y="4469"/>
                    <a:pt x="3018" y="4469"/>
                  </a:cubicBezTo>
                  <a:cubicBezTo>
                    <a:pt x="2990" y="4469"/>
                    <a:pt x="2967" y="4491"/>
                    <a:pt x="2967" y="4519"/>
                  </a:cubicBezTo>
                  <a:cubicBezTo>
                    <a:pt x="2967" y="6436"/>
                    <a:pt x="2967" y="6436"/>
                    <a:pt x="2967" y="6436"/>
                  </a:cubicBezTo>
                  <a:cubicBezTo>
                    <a:pt x="2860" y="6436"/>
                    <a:pt x="2860" y="6436"/>
                    <a:pt x="2860" y="6436"/>
                  </a:cubicBezTo>
                  <a:cubicBezTo>
                    <a:pt x="2832" y="6436"/>
                    <a:pt x="2809" y="6459"/>
                    <a:pt x="2809" y="6487"/>
                  </a:cubicBezTo>
                  <a:cubicBezTo>
                    <a:pt x="2809" y="6515"/>
                    <a:pt x="2832" y="6538"/>
                    <a:pt x="2860" y="6538"/>
                  </a:cubicBezTo>
                  <a:cubicBezTo>
                    <a:pt x="6810" y="6538"/>
                    <a:pt x="6810" y="6538"/>
                    <a:pt x="6810" y="6538"/>
                  </a:cubicBezTo>
                  <a:cubicBezTo>
                    <a:pt x="6838" y="6538"/>
                    <a:pt x="6861" y="6515"/>
                    <a:pt x="6861" y="6487"/>
                  </a:cubicBezTo>
                  <a:cubicBezTo>
                    <a:pt x="6861" y="6459"/>
                    <a:pt x="6838" y="6436"/>
                    <a:pt x="6810" y="6436"/>
                  </a:cubicBezTo>
                  <a:cubicBezTo>
                    <a:pt x="6807" y="6435"/>
                    <a:pt x="6807" y="6435"/>
                    <a:pt x="6807" y="6435"/>
                  </a:cubicBezTo>
                  <a:cubicBezTo>
                    <a:pt x="6699" y="6435"/>
                    <a:pt x="6699" y="6435"/>
                    <a:pt x="6699" y="6435"/>
                  </a:cubicBezTo>
                  <a:cubicBezTo>
                    <a:pt x="6699" y="4986"/>
                    <a:pt x="6699" y="4986"/>
                    <a:pt x="6699" y="4986"/>
                  </a:cubicBezTo>
                  <a:cubicBezTo>
                    <a:pt x="6699" y="4958"/>
                    <a:pt x="6676" y="4935"/>
                    <a:pt x="6648" y="4935"/>
                  </a:cubicBezTo>
                  <a:lnTo>
                    <a:pt x="6368" y="4935"/>
                  </a:lnTo>
                  <a:close/>
                  <a:moveTo>
                    <a:pt x="4112" y="6435"/>
                  </a:moveTo>
                  <a:cubicBezTo>
                    <a:pt x="3069" y="6435"/>
                    <a:pt x="3069" y="6435"/>
                    <a:pt x="3069" y="6435"/>
                  </a:cubicBezTo>
                  <a:cubicBezTo>
                    <a:pt x="3069" y="5872"/>
                    <a:pt x="3069" y="5872"/>
                    <a:pt x="3069" y="5872"/>
                  </a:cubicBezTo>
                  <a:cubicBezTo>
                    <a:pt x="4115" y="5872"/>
                    <a:pt x="4115" y="5872"/>
                    <a:pt x="4115" y="5872"/>
                  </a:cubicBezTo>
                  <a:lnTo>
                    <a:pt x="4112" y="6435"/>
                  </a:lnTo>
                  <a:close/>
                  <a:moveTo>
                    <a:pt x="4112" y="5769"/>
                  </a:moveTo>
                  <a:cubicBezTo>
                    <a:pt x="3069" y="5769"/>
                    <a:pt x="3069" y="5769"/>
                    <a:pt x="3069" y="5769"/>
                  </a:cubicBezTo>
                  <a:cubicBezTo>
                    <a:pt x="3069" y="5205"/>
                    <a:pt x="3069" y="5205"/>
                    <a:pt x="3069" y="5205"/>
                  </a:cubicBezTo>
                  <a:cubicBezTo>
                    <a:pt x="4115" y="5205"/>
                    <a:pt x="4115" y="5205"/>
                    <a:pt x="4115" y="5205"/>
                  </a:cubicBezTo>
                  <a:lnTo>
                    <a:pt x="4112" y="5769"/>
                  </a:lnTo>
                  <a:close/>
                  <a:moveTo>
                    <a:pt x="4112" y="5103"/>
                  </a:moveTo>
                  <a:cubicBezTo>
                    <a:pt x="3069" y="5103"/>
                    <a:pt x="3069" y="5103"/>
                    <a:pt x="3069" y="5103"/>
                  </a:cubicBezTo>
                  <a:cubicBezTo>
                    <a:pt x="3069" y="4570"/>
                    <a:pt x="3069" y="4570"/>
                    <a:pt x="3069" y="4570"/>
                  </a:cubicBezTo>
                  <a:cubicBezTo>
                    <a:pt x="4115" y="4570"/>
                    <a:pt x="4115" y="4570"/>
                    <a:pt x="4115" y="4570"/>
                  </a:cubicBezTo>
                  <a:lnTo>
                    <a:pt x="4112" y="5103"/>
                  </a:lnTo>
                  <a:close/>
                  <a:moveTo>
                    <a:pt x="4136" y="3139"/>
                  </a:moveTo>
                  <a:cubicBezTo>
                    <a:pt x="4140" y="3140"/>
                    <a:pt x="4140" y="3140"/>
                    <a:pt x="4140" y="3140"/>
                  </a:cubicBezTo>
                  <a:cubicBezTo>
                    <a:pt x="4125" y="3149"/>
                    <a:pt x="4115" y="3166"/>
                    <a:pt x="4115" y="3183"/>
                  </a:cubicBezTo>
                  <a:cubicBezTo>
                    <a:pt x="4115" y="4469"/>
                    <a:pt x="4115" y="4469"/>
                    <a:pt x="4115" y="4469"/>
                  </a:cubicBezTo>
                  <a:cubicBezTo>
                    <a:pt x="3381" y="4469"/>
                    <a:pt x="3381" y="4469"/>
                    <a:pt x="3381" y="4469"/>
                  </a:cubicBezTo>
                  <a:cubicBezTo>
                    <a:pt x="3381" y="2840"/>
                    <a:pt x="3381" y="2840"/>
                    <a:pt x="3381" y="2840"/>
                  </a:cubicBezTo>
                  <a:cubicBezTo>
                    <a:pt x="4441" y="2840"/>
                    <a:pt x="4441" y="2840"/>
                    <a:pt x="4441" y="2840"/>
                  </a:cubicBezTo>
                  <a:cubicBezTo>
                    <a:pt x="4441" y="3269"/>
                    <a:pt x="4441" y="3269"/>
                    <a:pt x="4441" y="3269"/>
                  </a:cubicBezTo>
                  <a:cubicBezTo>
                    <a:pt x="4187" y="3139"/>
                    <a:pt x="4187" y="3139"/>
                    <a:pt x="4187" y="3139"/>
                  </a:cubicBezTo>
                  <a:cubicBezTo>
                    <a:pt x="4171" y="3130"/>
                    <a:pt x="4152" y="3130"/>
                    <a:pt x="4136" y="3139"/>
                  </a:cubicBezTo>
                  <a:close/>
                  <a:moveTo>
                    <a:pt x="5345" y="6436"/>
                  </a:moveTo>
                  <a:cubicBezTo>
                    <a:pt x="4217" y="6436"/>
                    <a:pt x="4217" y="6436"/>
                    <a:pt x="4217" y="6436"/>
                  </a:cubicBezTo>
                  <a:cubicBezTo>
                    <a:pt x="4217" y="3267"/>
                    <a:pt x="4217" y="3267"/>
                    <a:pt x="4217" y="3267"/>
                  </a:cubicBezTo>
                  <a:cubicBezTo>
                    <a:pt x="5345" y="3854"/>
                    <a:pt x="5345" y="3854"/>
                    <a:pt x="5345" y="3854"/>
                  </a:cubicBezTo>
                  <a:lnTo>
                    <a:pt x="5345" y="6436"/>
                  </a:lnTo>
                  <a:close/>
                  <a:moveTo>
                    <a:pt x="5420" y="3779"/>
                  </a:moveTo>
                  <a:cubicBezTo>
                    <a:pt x="5419" y="3779"/>
                    <a:pt x="5419" y="3779"/>
                    <a:pt x="5419" y="3779"/>
                  </a:cubicBezTo>
                  <a:cubicBezTo>
                    <a:pt x="5142" y="3635"/>
                    <a:pt x="5142" y="3635"/>
                    <a:pt x="5142" y="3635"/>
                  </a:cubicBezTo>
                  <a:cubicBezTo>
                    <a:pt x="5142" y="2587"/>
                    <a:pt x="5142" y="2587"/>
                    <a:pt x="5142" y="2587"/>
                  </a:cubicBezTo>
                  <a:cubicBezTo>
                    <a:pt x="6270" y="2587"/>
                    <a:pt x="6270" y="2587"/>
                    <a:pt x="6270" y="2587"/>
                  </a:cubicBezTo>
                  <a:cubicBezTo>
                    <a:pt x="6270" y="4935"/>
                    <a:pt x="6270" y="4935"/>
                    <a:pt x="6270" y="4935"/>
                  </a:cubicBezTo>
                  <a:cubicBezTo>
                    <a:pt x="5447" y="4935"/>
                    <a:pt x="5447" y="4935"/>
                    <a:pt x="5447" y="4935"/>
                  </a:cubicBezTo>
                  <a:cubicBezTo>
                    <a:pt x="5447" y="3823"/>
                    <a:pt x="5447" y="3823"/>
                    <a:pt x="5447" y="3823"/>
                  </a:cubicBezTo>
                  <a:cubicBezTo>
                    <a:pt x="5447" y="3805"/>
                    <a:pt x="5436" y="3788"/>
                    <a:pt x="5420" y="3779"/>
                  </a:cubicBezTo>
                  <a:close/>
                  <a:moveTo>
                    <a:pt x="6269" y="6436"/>
                  </a:moveTo>
                  <a:cubicBezTo>
                    <a:pt x="5792" y="6436"/>
                    <a:pt x="5792" y="6436"/>
                    <a:pt x="5792" y="6436"/>
                  </a:cubicBezTo>
                  <a:cubicBezTo>
                    <a:pt x="5792" y="5928"/>
                    <a:pt x="5792" y="5928"/>
                    <a:pt x="5792" y="5928"/>
                  </a:cubicBezTo>
                  <a:cubicBezTo>
                    <a:pt x="5792" y="5796"/>
                    <a:pt x="5899" y="5689"/>
                    <a:pt x="6030" y="5689"/>
                  </a:cubicBezTo>
                  <a:cubicBezTo>
                    <a:pt x="6162" y="5689"/>
                    <a:pt x="6269" y="5796"/>
                    <a:pt x="6269" y="5928"/>
                  </a:cubicBezTo>
                  <a:lnTo>
                    <a:pt x="6269" y="6436"/>
                  </a:lnTo>
                  <a:close/>
                  <a:moveTo>
                    <a:pt x="6601" y="6436"/>
                  </a:moveTo>
                  <a:cubicBezTo>
                    <a:pt x="6371" y="6436"/>
                    <a:pt x="6371" y="6436"/>
                    <a:pt x="6371" y="6436"/>
                  </a:cubicBezTo>
                  <a:cubicBezTo>
                    <a:pt x="6371" y="5928"/>
                    <a:pt x="6371" y="5928"/>
                    <a:pt x="6371" y="5928"/>
                  </a:cubicBezTo>
                  <a:cubicBezTo>
                    <a:pt x="6371" y="5740"/>
                    <a:pt x="6218" y="5588"/>
                    <a:pt x="6030" y="5588"/>
                  </a:cubicBezTo>
                  <a:cubicBezTo>
                    <a:pt x="5843" y="5588"/>
                    <a:pt x="5690" y="5740"/>
                    <a:pt x="5690" y="5928"/>
                  </a:cubicBezTo>
                  <a:cubicBezTo>
                    <a:pt x="5690" y="6436"/>
                    <a:pt x="5690" y="6436"/>
                    <a:pt x="5690" y="6436"/>
                  </a:cubicBezTo>
                  <a:cubicBezTo>
                    <a:pt x="5447" y="6436"/>
                    <a:pt x="5447" y="6436"/>
                    <a:pt x="5447" y="6436"/>
                  </a:cubicBezTo>
                  <a:cubicBezTo>
                    <a:pt x="5447" y="5037"/>
                    <a:pt x="5447" y="5037"/>
                    <a:pt x="5447" y="5037"/>
                  </a:cubicBezTo>
                  <a:cubicBezTo>
                    <a:pt x="6602" y="5037"/>
                    <a:pt x="6602" y="5037"/>
                    <a:pt x="6602" y="5037"/>
                  </a:cubicBezTo>
                  <a:lnTo>
                    <a:pt x="6601" y="6436"/>
                  </a:lnTo>
                  <a:close/>
                  <a:moveTo>
                    <a:pt x="4431" y="4120"/>
                  </a:moveTo>
                  <a:cubicBezTo>
                    <a:pt x="4431" y="4009"/>
                    <a:pt x="4431" y="4009"/>
                    <a:pt x="4431" y="4009"/>
                  </a:cubicBezTo>
                  <a:cubicBezTo>
                    <a:pt x="4431" y="3981"/>
                    <a:pt x="4454" y="3959"/>
                    <a:pt x="4482" y="3959"/>
                  </a:cubicBezTo>
                  <a:cubicBezTo>
                    <a:pt x="4510" y="3959"/>
                    <a:pt x="4532" y="3981"/>
                    <a:pt x="4532" y="4009"/>
                  </a:cubicBezTo>
                  <a:cubicBezTo>
                    <a:pt x="4532" y="4120"/>
                    <a:pt x="4532" y="4120"/>
                    <a:pt x="4532" y="4120"/>
                  </a:cubicBezTo>
                  <a:cubicBezTo>
                    <a:pt x="4532" y="4148"/>
                    <a:pt x="4510" y="4171"/>
                    <a:pt x="4482" y="4171"/>
                  </a:cubicBezTo>
                  <a:cubicBezTo>
                    <a:pt x="4454" y="4171"/>
                    <a:pt x="4431" y="4148"/>
                    <a:pt x="4431" y="4120"/>
                  </a:cubicBezTo>
                  <a:close/>
                  <a:moveTo>
                    <a:pt x="4708" y="4120"/>
                  </a:moveTo>
                  <a:cubicBezTo>
                    <a:pt x="4708" y="4009"/>
                    <a:pt x="4708" y="4009"/>
                    <a:pt x="4708" y="4009"/>
                  </a:cubicBezTo>
                  <a:cubicBezTo>
                    <a:pt x="4708" y="3981"/>
                    <a:pt x="4731" y="3959"/>
                    <a:pt x="4759" y="3959"/>
                  </a:cubicBezTo>
                  <a:cubicBezTo>
                    <a:pt x="4787" y="3959"/>
                    <a:pt x="4810" y="3981"/>
                    <a:pt x="4810" y="4009"/>
                  </a:cubicBezTo>
                  <a:cubicBezTo>
                    <a:pt x="4810" y="4120"/>
                    <a:pt x="4810" y="4120"/>
                    <a:pt x="4810" y="4120"/>
                  </a:cubicBezTo>
                  <a:cubicBezTo>
                    <a:pt x="4810" y="4148"/>
                    <a:pt x="4787" y="4171"/>
                    <a:pt x="4759" y="4171"/>
                  </a:cubicBezTo>
                  <a:cubicBezTo>
                    <a:pt x="4731" y="4171"/>
                    <a:pt x="4708" y="4148"/>
                    <a:pt x="4708" y="4120"/>
                  </a:cubicBezTo>
                  <a:close/>
                  <a:moveTo>
                    <a:pt x="4987" y="4120"/>
                  </a:moveTo>
                  <a:cubicBezTo>
                    <a:pt x="4987" y="4009"/>
                    <a:pt x="4987" y="4009"/>
                    <a:pt x="4987" y="4009"/>
                  </a:cubicBezTo>
                  <a:cubicBezTo>
                    <a:pt x="4987" y="3981"/>
                    <a:pt x="5009" y="3959"/>
                    <a:pt x="5037" y="3959"/>
                  </a:cubicBezTo>
                  <a:cubicBezTo>
                    <a:pt x="5065" y="3959"/>
                    <a:pt x="5088" y="3981"/>
                    <a:pt x="5088" y="4009"/>
                  </a:cubicBezTo>
                  <a:cubicBezTo>
                    <a:pt x="5088" y="4120"/>
                    <a:pt x="5088" y="4120"/>
                    <a:pt x="5088" y="4120"/>
                  </a:cubicBezTo>
                  <a:cubicBezTo>
                    <a:pt x="5088" y="4148"/>
                    <a:pt x="5065" y="4171"/>
                    <a:pt x="5037" y="4171"/>
                  </a:cubicBezTo>
                  <a:cubicBezTo>
                    <a:pt x="5009" y="4171"/>
                    <a:pt x="4987" y="4148"/>
                    <a:pt x="4987" y="4120"/>
                  </a:cubicBezTo>
                  <a:close/>
                  <a:moveTo>
                    <a:pt x="4431" y="4582"/>
                  </a:moveTo>
                  <a:cubicBezTo>
                    <a:pt x="4431" y="4470"/>
                    <a:pt x="4431" y="4470"/>
                    <a:pt x="4431" y="4470"/>
                  </a:cubicBezTo>
                  <a:cubicBezTo>
                    <a:pt x="4431" y="4442"/>
                    <a:pt x="4454" y="4419"/>
                    <a:pt x="4482" y="4419"/>
                  </a:cubicBezTo>
                  <a:cubicBezTo>
                    <a:pt x="4510" y="4419"/>
                    <a:pt x="4532" y="4442"/>
                    <a:pt x="4532" y="4470"/>
                  </a:cubicBezTo>
                  <a:cubicBezTo>
                    <a:pt x="4532" y="4582"/>
                    <a:pt x="4532" y="4582"/>
                    <a:pt x="4532" y="4582"/>
                  </a:cubicBezTo>
                  <a:cubicBezTo>
                    <a:pt x="4532" y="4610"/>
                    <a:pt x="4510" y="4633"/>
                    <a:pt x="4482" y="4633"/>
                  </a:cubicBezTo>
                  <a:cubicBezTo>
                    <a:pt x="4482" y="4633"/>
                    <a:pt x="4482" y="4633"/>
                    <a:pt x="4482" y="4633"/>
                  </a:cubicBezTo>
                  <a:cubicBezTo>
                    <a:pt x="4454" y="4633"/>
                    <a:pt x="4431" y="4610"/>
                    <a:pt x="4431" y="4582"/>
                  </a:cubicBezTo>
                  <a:close/>
                  <a:moveTo>
                    <a:pt x="4708" y="4582"/>
                  </a:moveTo>
                  <a:cubicBezTo>
                    <a:pt x="4708" y="4470"/>
                    <a:pt x="4708" y="4470"/>
                    <a:pt x="4708" y="4470"/>
                  </a:cubicBezTo>
                  <a:cubicBezTo>
                    <a:pt x="4708" y="4442"/>
                    <a:pt x="4731" y="4419"/>
                    <a:pt x="4759" y="4419"/>
                  </a:cubicBezTo>
                  <a:cubicBezTo>
                    <a:pt x="4787" y="4419"/>
                    <a:pt x="4810" y="4442"/>
                    <a:pt x="4810" y="4470"/>
                  </a:cubicBezTo>
                  <a:cubicBezTo>
                    <a:pt x="4810" y="4582"/>
                    <a:pt x="4810" y="4582"/>
                    <a:pt x="4810" y="4582"/>
                  </a:cubicBezTo>
                  <a:cubicBezTo>
                    <a:pt x="4810" y="4610"/>
                    <a:pt x="4787" y="4633"/>
                    <a:pt x="4759" y="4633"/>
                  </a:cubicBezTo>
                  <a:cubicBezTo>
                    <a:pt x="4759" y="4633"/>
                    <a:pt x="4759" y="4633"/>
                    <a:pt x="4759" y="4633"/>
                  </a:cubicBezTo>
                  <a:cubicBezTo>
                    <a:pt x="4731" y="4633"/>
                    <a:pt x="4708" y="4610"/>
                    <a:pt x="4708" y="4582"/>
                  </a:cubicBezTo>
                  <a:close/>
                  <a:moveTo>
                    <a:pt x="4987" y="4582"/>
                  </a:moveTo>
                  <a:cubicBezTo>
                    <a:pt x="4987" y="4470"/>
                    <a:pt x="4987" y="4470"/>
                    <a:pt x="4987" y="4470"/>
                  </a:cubicBezTo>
                  <a:cubicBezTo>
                    <a:pt x="4987" y="4442"/>
                    <a:pt x="5009" y="4419"/>
                    <a:pt x="5037" y="4419"/>
                  </a:cubicBezTo>
                  <a:cubicBezTo>
                    <a:pt x="5065" y="4419"/>
                    <a:pt x="5088" y="4442"/>
                    <a:pt x="5088" y="4470"/>
                  </a:cubicBezTo>
                  <a:cubicBezTo>
                    <a:pt x="5088" y="4582"/>
                    <a:pt x="5088" y="4582"/>
                    <a:pt x="5088" y="4582"/>
                  </a:cubicBezTo>
                  <a:cubicBezTo>
                    <a:pt x="5088" y="4610"/>
                    <a:pt x="5065" y="4633"/>
                    <a:pt x="5037" y="4633"/>
                  </a:cubicBezTo>
                  <a:cubicBezTo>
                    <a:pt x="5037" y="4633"/>
                    <a:pt x="5037" y="4633"/>
                    <a:pt x="5037" y="4633"/>
                  </a:cubicBezTo>
                  <a:cubicBezTo>
                    <a:pt x="5009" y="4633"/>
                    <a:pt x="4987" y="4610"/>
                    <a:pt x="4987" y="4582"/>
                  </a:cubicBezTo>
                  <a:close/>
                  <a:moveTo>
                    <a:pt x="4431" y="5043"/>
                  </a:moveTo>
                  <a:cubicBezTo>
                    <a:pt x="4431" y="4930"/>
                    <a:pt x="4431" y="4930"/>
                    <a:pt x="4431" y="4930"/>
                  </a:cubicBezTo>
                  <a:cubicBezTo>
                    <a:pt x="4431" y="4902"/>
                    <a:pt x="4454" y="4879"/>
                    <a:pt x="4482" y="4879"/>
                  </a:cubicBezTo>
                  <a:cubicBezTo>
                    <a:pt x="4510" y="4879"/>
                    <a:pt x="4532" y="4902"/>
                    <a:pt x="4532" y="4930"/>
                  </a:cubicBezTo>
                  <a:cubicBezTo>
                    <a:pt x="4532" y="5043"/>
                    <a:pt x="4532" y="5043"/>
                    <a:pt x="4532" y="5043"/>
                  </a:cubicBezTo>
                  <a:cubicBezTo>
                    <a:pt x="4532" y="5071"/>
                    <a:pt x="4510" y="5093"/>
                    <a:pt x="4482" y="5093"/>
                  </a:cubicBezTo>
                  <a:cubicBezTo>
                    <a:pt x="4454" y="5093"/>
                    <a:pt x="4431" y="5071"/>
                    <a:pt x="4431" y="5043"/>
                  </a:cubicBezTo>
                  <a:close/>
                  <a:moveTo>
                    <a:pt x="4708" y="5043"/>
                  </a:moveTo>
                  <a:cubicBezTo>
                    <a:pt x="4708" y="4930"/>
                    <a:pt x="4708" y="4930"/>
                    <a:pt x="4708" y="4930"/>
                  </a:cubicBezTo>
                  <a:cubicBezTo>
                    <a:pt x="4708" y="4902"/>
                    <a:pt x="4731" y="4879"/>
                    <a:pt x="4759" y="4879"/>
                  </a:cubicBezTo>
                  <a:cubicBezTo>
                    <a:pt x="4787" y="4879"/>
                    <a:pt x="4810" y="4902"/>
                    <a:pt x="4810" y="4930"/>
                  </a:cubicBezTo>
                  <a:cubicBezTo>
                    <a:pt x="4810" y="5043"/>
                    <a:pt x="4810" y="5043"/>
                    <a:pt x="4810" y="5043"/>
                  </a:cubicBezTo>
                  <a:cubicBezTo>
                    <a:pt x="4810" y="5071"/>
                    <a:pt x="4787" y="5093"/>
                    <a:pt x="4759" y="5093"/>
                  </a:cubicBezTo>
                  <a:cubicBezTo>
                    <a:pt x="4731" y="5093"/>
                    <a:pt x="4708" y="5071"/>
                    <a:pt x="4708" y="5043"/>
                  </a:cubicBezTo>
                  <a:close/>
                  <a:moveTo>
                    <a:pt x="4987" y="5043"/>
                  </a:moveTo>
                  <a:cubicBezTo>
                    <a:pt x="4987" y="4930"/>
                    <a:pt x="4987" y="4930"/>
                    <a:pt x="4987" y="4930"/>
                  </a:cubicBezTo>
                  <a:cubicBezTo>
                    <a:pt x="4987" y="4902"/>
                    <a:pt x="5009" y="4879"/>
                    <a:pt x="5037" y="4879"/>
                  </a:cubicBezTo>
                  <a:cubicBezTo>
                    <a:pt x="5065" y="4879"/>
                    <a:pt x="5088" y="4902"/>
                    <a:pt x="5088" y="4930"/>
                  </a:cubicBezTo>
                  <a:cubicBezTo>
                    <a:pt x="5088" y="5043"/>
                    <a:pt x="5088" y="5043"/>
                    <a:pt x="5088" y="5043"/>
                  </a:cubicBezTo>
                  <a:cubicBezTo>
                    <a:pt x="5088" y="5071"/>
                    <a:pt x="5065" y="5093"/>
                    <a:pt x="5037" y="5093"/>
                  </a:cubicBezTo>
                  <a:cubicBezTo>
                    <a:pt x="5009" y="5093"/>
                    <a:pt x="4987" y="5071"/>
                    <a:pt x="4987" y="5043"/>
                  </a:cubicBezTo>
                  <a:close/>
                  <a:moveTo>
                    <a:pt x="4431" y="5502"/>
                  </a:moveTo>
                  <a:cubicBezTo>
                    <a:pt x="4431" y="5390"/>
                    <a:pt x="4431" y="5390"/>
                    <a:pt x="4431" y="5390"/>
                  </a:cubicBezTo>
                  <a:cubicBezTo>
                    <a:pt x="4431" y="5362"/>
                    <a:pt x="4454" y="5339"/>
                    <a:pt x="4482" y="5339"/>
                  </a:cubicBezTo>
                  <a:cubicBezTo>
                    <a:pt x="4510" y="5339"/>
                    <a:pt x="4532" y="5362"/>
                    <a:pt x="4532" y="5390"/>
                  </a:cubicBezTo>
                  <a:cubicBezTo>
                    <a:pt x="4532" y="5503"/>
                    <a:pt x="4532" y="5503"/>
                    <a:pt x="4532" y="5503"/>
                  </a:cubicBezTo>
                  <a:cubicBezTo>
                    <a:pt x="4532" y="5531"/>
                    <a:pt x="4510" y="5554"/>
                    <a:pt x="4482" y="5554"/>
                  </a:cubicBezTo>
                  <a:cubicBezTo>
                    <a:pt x="4482" y="5553"/>
                    <a:pt x="4482" y="5553"/>
                    <a:pt x="4482" y="5553"/>
                  </a:cubicBezTo>
                  <a:cubicBezTo>
                    <a:pt x="4454" y="5553"/>
                    <a:pt x="4431" y="5530"/>
                    <a:pt x="4431" y="5502"/>
                  </a:cubicBezTo>
                  <a:close/>
                  <a:moveTo>
                    <a:pt x="4708" y="5502"/>
                  </a:moveTo>
                  <a:cubicBezTo>
                    <a:pt x="4708" y="5390"/>
                    <a:pt x="4708" y="5390"/>
                    <a:pt x="4708" y="5390"/>
                  </a:cubicBezTo>
                  <a:cubicBezTo>
                    <a:pt x="4708" y="5362"/>
                    <a:pt x="4731" y="5339"/>
                    <a:pt x="4759" y="5339"/>
                  </a:cubicBezTo>
                  <a:cubicBezTo>
                    <a:pt x="4787" y="5339"/>
                    <a:pt x="4810" y="5362"/>
                    <a:pt x="4810" y="5390"/>
                  </a:cubicBezTo>
                  <a:cubicBezTo>
                    <a:pt x="4810" y="5503"/>
                    <a:pt x="4810" y="5503"/>
                    <a:pt x="4810" y="5503"/>
                  </a:cubicBezTo>
                  <a:cubicBezTo>
                    <a:pt x="4810" y="5531"/>
                    <a:pt x="4787" y="5554"/>
                    <a:pt x="4759" y="5554"/>
                  </a:cubicBezTo>
                  <a:cubicBezTo>
                    <a:pt x="4759" y="5553"/>
                    <a:pt x="4759" y="5553"/>
                    <a:pt x="4759" y="5553"/>
                  </a:cubicBezTo>
                  <a:cubicBezTo>
                    <a:pt x="4731" y="5553"/>
                    <a:pt x="4708" y="5530"/>
                    <a:pt x="4708" y="5502"/>
                  </a:cubicBezTo>
                  <a:close/>
                  <a:moveTo>
                    <a:pt x="4987" y="5502"/>
                  </a:moveTo>
                  <a:cubicBezTo>
                    <a:pt x="4987" y="5390"/>
                    <a:pt x="4987" y="5390"/>
                    <a:pt x="4987" y="5390"/>
                  </a:cubicBezTo>
                  <a:cubicBezTo>
                    <a:pt x="4987" y="5362"/>
                    <a:pt x="5009" y="5339"/>
                    <a:pt x="5037" y="5339"/>
                  </a:cubicBezTo>
                  <a:cubicBezTo>
                    <a:pt x="5065" y="5339"/>
                    <a:pt x="5088" y="5362"/>
                    <a:pt x="5088" y="5390"/>
                  </a:cubicBezTo>
                  <a:cubicBezTo>
                    <a:pt x="5088" y="5503"/>
                    <a:pt x="5088" y="5503"/>
                    <a:pt x="5088" y="5503"/>
                  </a:cubicBezTo>
                  <a:cubicBezTo>
                    <a:pt x="5088" y="5531"/>
                    <a:pt x="5065" y="5554"/>
                    <a:pt x="5037" y="5554"/>
                  </a:cubicBezTo>
                  <a:cubicBezTo>
                    <a:pt x="5037" y="5553"/>
                    <a:pt x="5037" y="5553"/>
                    <a:pt x="5037" y="5553"/>
                  </a:cubicBezTo>
                  <a:cubicBezTo>
                    <a:pt x="5009" y="5553"/>
                    <a:pt x="4987" y="5530"/>
                    <a:pt x="4987" y="5502"/>
                  </a:cubicBezTo>
                  <a:close/>
                  <a:moveTo>
                    <a:pt x="4431" y="5963"/>
                  </a:moveTo>
                  <a:cubicBezTo>
                    <a:pt x="4431" y="5851"/>
                    <a:pt x="4431" y="5851"/>
                    <a:pt x="4431" y="5851"/>
                  </a:cubicBezTo>
                  <a:cubicBezTo>
                    <a:pt x="4431" y="5823"/>
                    <a:pt x="4454" y="5800"/>
                    <a:pt x="4482" y="5800"/>
                  </a:cubicBezTo>
                  <a:cubicBezTo>
                    <a:pt x="4510" y="5800"/>
                    <a:pt x="4532" y="5823"/>
                    <a:pt x="4532" y="5851"/>
                  </a:cubicBezTo>
                  <a:cubicBezTo>
                    <a:pt x="4532" y="5963"/>
                    <a:pt x="4532" y="5963"/>
                    <a:pt x="4532" y="5963"/>
                  </a:cubicBezTo>
                  <a:cubicBezTo>
                    <a:pt x="4532" y="5991"/>
                    <a:pt x="4510" y="6014"/>
                    <a:pt x="4482" y="6014"/>
                  </a:cubicBezTo>
                  <a:cubicBezTo>
                    <a:pt x="4454" y="6014"/>
                    <a:pt x="4431" y="5991"/>
                    <a:pt x="4431" y="5963"/>
                  </a:cubicBezTo>
                  <a:close/>
                  <a:moveTo>
                    <a:pt x="4708" y="5963"/>
                  </a:moveTo>
                  <a:cubicBezTo>
                    <a:pt x="4708" y="5851"/>
                    <a:pt x="4708" y="5851"/>
                    <a:pt x="4708" y="5851"/>
                  </a:cubicBezTo>
                  <a:cubicBezTo>
                    <a:pt x="4708" y="5823"/>
                    <a:pt x="4731" y="5800"/>
                    <a:pt x="4759" y="5800"/>
                  </a:cubicBezTo>
                  <a:cubicBezTo>
                    <a:pt x="4787" y="5800"/>
                    <a:pt x="4810" y="5823"/>
                    <a:pt x="4810" y="5851"/>
                  </a:cubicBezTo>
                  <a:cubicBezTo>
                    <a:pt x="4810" y="5963"/>
                    <a:pt x="4810" y="5963"/>
                    <a:pt x="4810" y="5963"/>
                  </a:cubicBezTo>
                  <a:cubicBezTo>
                    <a:pt x="4810" y="5991"/>
                    <a:pt x="4787" y="6014"/>
                    <a:pt x="4759" y="6014"/>
                  </a:cubicBezTo>
                  <a:cubicBezTo>
                    <a:pt x="4731" y="6014"/>
                    <a:pt x="4708" y="5991"/>
                    <a:pt x="4708" y="5963"/>
                  </a:cubicBezTo>
                  <a:close/>
                  <a:moveTo>
                    <a:pt x="4987" y="5963"/>
                  </a:moveTo>
                  <a:cubicBezTo>
                    <a:pt x="4987" y="5851"/>
                    <a:pt x="4987" y="5851"/>
                    <a:pt x="4987" y="5851"/>
                  </a:cubicBezTo>
                  <a:cubicBezTo>
                    <a:pt x="4987" y="5823"/>
                    <a:pt x="5009" y="5800"/>
                    <a:pt x="5037" y="5800"/>
                  </a:cubicBezTo>
                  <a:cubicBezTo>
                    <a:pt x="5065" y="5800"/>
                    <a:pt x="5088" y="5823"/>
                    <a:pt x="5088" y="5851"/>
                  </a:cubicBezTo>
                  <a:cubicBezTo>
                    <a:pt x="5088" y="5963"/>
                    <a:pt x="5088" y="5963"/>
                    <a:pt x="5088" y="5963"/>
                  </a:cubicBezTo>
                  <a:cubicBezTo>
                    <a:pt x="5088" y="5991"/>
                    <a:pt x="5065" y="6014"/>
                    <a:pt x="5037" y="6014"/>
                  </a:cubicBezTo>
                  <a:cubicBezTo>
                    <a:pt x="5009" y="6014"/>
                    <a:pt x="4987" y="5991"/>
                    <a:pt x="4987" y="5963"/>
                  </a:cubicBezTo>
                  <a:close/>
                  <a:moveTo>
                    <a:pt x="5661" y="3198"/>
                  </a:moveTo>
                  <a:cubicBezTo>
                    <a:pt x="5661" y="3080"/>
                    <a:pt x="5661" y="3080"/>
                    <a:pt x="5661" y="3080"/>
                  </a:cubicBezTo>
                  <a:cubicBezTo>
                    <a:pt x="5661" y="3052"/>
                    <a:pt x="5683" y="3029"/>
                    <a:pt x="5711" y="3029"/>
                  </a:cubicBezTo>
                  <a:cubicBezTo>
                    <a:pt x="5740" y="3029"/>
                    <a:pt x="5762" y="3052"/>
                    <a:pt x="5762" y="3080"/>
                  </a:cubicBezTo>
                  <a:cubicBezTo>
                    <a:pt x="5762" y="3198"/>
                    <a:pt x="5762" y="3198"/>
                    <a:pt x="5762" y="3198"/>
                  </a:cubicBezTo>
                  <a:cubicBezTo>
                    <a:pt x="5762" y="3226"/>
                    <a:pt x="5740" y="3249"/>
                    <a:pt x="5711" y="3249"/>
                  </a:cubicBezTo>
                  <a:cubicBezTo>
                    <a:pt x="5683" y="3249"/>
                    <a:pt x="5661" y="3226"/>
                    <a:pt x="5661" y="3198"/>
                  </a:cubicBezTo>
                  <a:close/>
                  <a:moveTo>
                    <a:pt x="5422" y="3249"/>
                  </a:moveTo>
                  <a:cubicBezTo>
                    <a:pt x="5394" y="3249"/>
                    <a:pt x="5372" y="3226"/>
                    <a:pt x="5372" y="3198"/>
                  </a:cubicBezTo>
                  <a:cubicBezTo>
                    <a:pt x="5372" y="3080"/>
                    <a:pt x="5372" y="3080"/>
                    <a:pt x="5372" y="3080"/>
                  </a:cubicBezTo>
                  <a:cubicBezTo>
                    <a:pt x="5372" y="3052"/>
                    <a:pt x="5394" y="3029"/>
                    <a:pt x="5422" y="3029"/>
                  </a:cubicBezTo>
                  <a:cubicBezTo>
                    <a:pt x="5450" y="3029"/>
                    <a:pt x="5473" y="3052"/>
                    <a:pt x="5473" y="3080"/>
                  </a:cubicBezTo>
                  <a:cubicBezTo>
                    <a:pt x="5473" y="3198"/>
                    <a:pt x="5473" y="3198"/>
                    <a:pt x="5473" y="3198"/>
                  </a:cubicBezTo>
                  <a:cubicBezTo>
                    <a:pt x="5473" y="3226"/>
                    <a:pt x="5450" y="3249"/>
                    <a:pt x="5422" y="3249"/>
                  </a:cubicBezTo>
                  <a:close/>
                  <a:moveTo>
                    <a:pt x="5939" y="3198"/>
                  </a:moveTo>
                  <a:cubicBezTo>
                    <a:pt x="5939" y="3080"/>
                    <a:pt x="5939" y="3080"/>
                    <a:pt x="5939" y="3080"/>
                  </a:cubicBezTo>
                  <a:cubicBezTo>
                    <a:pt x="5939" y="3052"/>
                    <a:pt x="5962" y="3029"/>
                    <a:pt x="5990" y="3029"/>
                  </a:cubicBezTo>
                  <a:cubicBezTo>
                    <a:pt x="6018" y="3029"/>
                    <a:pt x="6041" y="3052"/>
                    <a:pt x="6041" y="3080"/>
                  </a:cubicBezTo>
                  <a:cubicBezTo>
                    <a:pt x="6041" y="3198"/>
                    <a:pt x="6041" y="3198"/>
                    <a:pt x="6041" y="3198"/>
                  </a:cubicBezTo>
                  <a:cubicBezTo>
                    <a:pt x="6041" y="3226"/>
                    <a:pt x="6018" y="3249"/>
                    <a:pt x="5990" y="3249"/>
                  </a:cubicBezTo>
                  <a:cubicBezTo>
                    <a:pt x="5962" y="3249"/>
                    <a:pt x="5939" y="3226"/>
                    <a:pt x="5939" y="3198"/>
                  </a:cubicBezTo>
                  <a:close/>
                  <a:moveTo>
                    <a:pt x="5661" y="3680"/>
                  </a:moveTo>
                  <a:cubicBezTo>
                    <a:pt x="5661" y="3561"/>
                    <a:pt x="5661" y="3561"/>
                    <a:pt x="5661" y="3561"/>
                  </a:cubicBezTo>
                  <a:cubicBezTo>
                    <a:pt x="5661" y="3533"/>
                    <a:pt x="5683" y="3511"/>
                    <a:pt x="5711" y="3511"/>
                  </a:cubicBezTo>
                  <a:cubicBezTo>
                    <a:pt x="5740" y="3511"/>
                    <a:pt x="5762" y="3533"/>
                    <a:pt x="5762" y="3561"/>
                  </a:cubicBezTo>
                  <a:cubicBezTo>
                    <a:pt x="5762" y="3682"/>
                    <a:pt x="5762" y="3682"/>
                    <a:pt x="5762" y="3682"/>
                  </a:cubicBezTo>
                  <a:cubicBezTo>
                    <a:pt x="5762" y="3710"/>
                    <a:pt x="5740" y="3733"/>
                    <a:pt x="5711" y="3733"/>
                  </a:cubicBezTo>
                  <a:cubicBezTo>
                    <a:pt x="5711" y="3730"/>
                    <a:pt x="5711" y="3730"/>
                    <a:pt x="5711" y="3730"/>
                  </a:cubicBezTo>
                  <a:cubicBezTo>
                    <a:pt x="5683" y="3730"/>
                    <a:pt x="5661" y="3708"/>
                    <a:pt x="5661" y="3680"/>
                  </a:cubicBezTo>
                  <a:close/>
                  <a:moveTo>
                    <a:pt x="5939" y="3680"/>
                  </a:moveTo>
                  <a:cubicBezTo>
                    <a:pt x="5939" y="3561"/>
                    <a:pt x="5939" y="3561"/>
                    <a:pt x="5939" y="3561"/>
                  </a:cubicBezTo>
                  <a:cubicBezTo>
                    <a:pt x="5939" y="3533"/>
                    <a:pt x="5962" y="3511"/>
                    <a:pt x="5990" y="3511"/>
                  </a:cubicBezTo>
                  <a:cubicBezTo>
                    <a:pt x="6018" y="3511"/>
                    <a:pt x="6041" y="3533"/>
                    <a:pt x="6041" y="3561"/>
                  </a:cubicBezTo>
                  <a:cubicBezTo>
                    <a:pt x="6041" y="3682"/>
                    <a:pt x="6041" y="3682"/>
                    <a:pt x="6041" y="3682"/>
                  </a:cubicBezTo>
                  <a:cubicBezTo>
                    <a:pt x="6041" y="3710"/>
                    <a:pt x="6018" y="3733"/>
                    <a:pt x="5990" y="3733"/>
                  </a:cubicBezTo>
                  <a:cubicBezTo>
                    <a:pt x="5990" y="3730"/>
                    <a:pt x="5990" y="3730"/>
                    <a:pt x="5990" y="3730"/>
                  </a:cubicBezTo>
                  <a:cubicBezTo>
                    <a:pt x="5962" y="3730"/>
                    <a:pt x="5939" y="3708"/>
                    <a:pt x="5939" y="3680"/>
                  </a:cubicBezTo>
                  <a:close/>
                  <a:moveTo>
                    <a:pt x="5661" y="4165"/>
                  </a:moveTo>
                  <a:cubicBezTo>
                    <a:pt x="5661" y="4047"/>
                    <a:pt x="5661" y="4047"/>
                    <a:pt x="5661" y="4047"/>
                  </a:cubicBezTo>
                  <a:cubicBezTo>
                    <a:pt x="5661" y="4019"/>
                    <a:pt x="5683" y="3996"/>
                    <a:pt x="5711" y="3996"/>
                  </a:cubicBezTo>
                  <a:cubicBezTo>
                    <a:pt x="5740" y="3996"/>
                    <a:pt x="5762" y="4019"/>
                    <a:pt x="5762" y="4047"/>
                  </a:cubicBezTo>
                  <a:cubicBezTo>
                    <a:pt x="5762" y="4165"/>
                    <a:pt x="5762" y="4165"/>
                    <a:pt x="5762" y="4165"/>
                  </a:cubicBezTo>
                  <a:cubicBezTo>
                    <a:pt x="5762" y="4193"/>
                    <a:pt x="5740" y="4216"/>
                    <a:pt x="5711" y="4216"/>
                  </a:cubicBezTo>
                  <a:cubicBezTo>
                    <a:pt x="5711" y="4216"/>
                    <a:pt x="5711" y="4216"/>
                    <a:pt x="5711" y="4216"/>
                  </a:cubicBezTo>
                  <a:cubicBezTo>
                    <a:pt x="5683" y="4216"/>
                    <a:pt x="5661" y="4193"/>
                    <a:pt x="5661" y="4165"/>
                  </a:cubicBezTo>
                  <a:close/>
                  <a:moveTo>
                    <a:pt x="5939" y="4165"/>
                  </a:moveTo>
                  <a:cubicBezTo>
                    <a:pt x="5939" y="4047"/>
                    <a:pt x="5939" y="4047"/>
                    <a:pt x="5939" y="4047"/>
                  </a:cubicBezTo>
                  <a:cubicBezTo>
                    <a:pt x="5939" y="4019"/>
                    <a:pt x="5962" y="3996"/>
                    <a:pt x="5990" y="3996"/>
                  </a:cubicBezTo>
                  <a:cubicBezTo>
                    <a:pt x="6018" y="3996"/>
                    <a:pt x="6041" y="4019"/>
                    <a:pt x="6041" y="4047"/>
                  </a:cubicBezTo>
                  <a:cubicBezTo>
                    <a:pt x="6041" y="4165"/>
                    <a:pt x="6041" y="4165"/>
                    <a:pt x="6041" y="4165"/>
                  </a:cubicBezTo>
                  <a:cubicBezTo>
                    <a:pt x="6041" y="4193"/>
                    <a:pt x="6018" y="4216"/>
                    <a:pt x="5990" y="4216"/>
                  </a:cubicBezTo>
                  <a:cubicBezTo>
                    <a:pt x="5990" y="4216"/>
                    <a:pt x="5990" y="4216"/>
                    <a:pt x="5990" y="4216"/>
                  </a:cubicBezTo>
                  <a:cubicBezTo>
                    <a:pt x="5962" y="4216"/>
                    <a:pt x="5939" y="4193"/>
                    <a:pt x="5939" y="4165"/>
                  </a:cubicBezTo>
                  <a:close/>
                  <a:moveTo>
                    <a:pt x="5661" y="4648"/>
                  </a:moveTo>
                  <a:cubicBezTo>
                    <a:pt x="5661" y="4531"/>
                    <a:pt x="5661" y="4531"/>
                    <a:pt x="5661" y="4531"/>
                  </a:cubicBezTo>
                  <a:cubicBezTo>
                    <a:pt x="5661" y="4503"/>
                    <a:pt x="5683" y="4480"/>
                    <a:pt x="5711" y="4480"/>
                  </a:cubicBezTo>
                  <a:cubicBezTo>
                    <a:pt x="5740" y="4480"/>
                    <a:pt x="5762" y="4503"/>
                    <a:pt x="5762" y="4531"/>
                  </a:cubicBezTo>
                  <a:cubicBezTo>
                    <a:pt x="5762" y="4648"/>
                    <a:pt x="5762" y="4648"/>
                    <a:pt x="5762" y="4648"/>
                  </a:cubicBezTo>
                  <a:cubicBezTo>
                    <a:pt x="5762" y="4676"/>
                    <a:pt x="5740" y="4699"/>
                    <a:pt x="5711" y="4699"/>
                  </a:cubicBezTo>
                  <a:cubicBezTo>
                    <a:pt x="5683" y="4699"/>
                    <a:pt x="5661" y="4676"/>
                    <a:pt x="5661" y="4648"/>
                  </a:cubicBezTo>
                  <a:close/>
                  <a:moveTo>
                    <a:pt x="5939" y="4648"/>
                  </a:moveTo>
                  <a:cubicBezTo>
                    <a:pt x="5939" y="4531"/>
                    <a:pt x="5939" y="4531"/>
                    <a:pt x="5939" y="4531"/>
                  </a:cubicBezTo>
                  <a:cubicBezTo>
                    <a:pt x="5939" y="4503"/>
                    <a:pt x="5962" y="4480"/>
                    <a:pt x="5990" y="4480"/>
                  </a:cubicBezTo>
                  <a:cubicBezTo>
                    <a:pt x="6018" y="4480"/>
                    <a:pt x="6041" y="4503"/>
                    <a:pt x="6041" y="4531"/>
                  </a:cubicBezTo>
                  <a:cubicBezTo>
                    <a:pt x="6041" y="4648"/>
                    <a:pt x="6041" y="4648"/>
                    <a:pt x="6041" y="4648"/>
                  </a:cubicBezTo>
                  <a:cubicBezTo>
                    <a:pt x="6041" y="4676"/>
                    <a:pt x="6018" y="4699"/>
                    <a:pt x="5990" y="4699"/>
                  </a:cubicBezTo>
                  <a:cubicBezTo>
                    <a:pt x="5962" y="4699"/>
                    <a:pt x="5939" y="4676"/>
                    <a:pt x="5939" y="4648"/>
                  </a:cubicBezTo>
                  <a:close/>
                  <a:moveTo>
                    <a:pt x="7096" y="7090"/>
                  </a:moveTo>
                  <a:cubicBezTo>
                    <a:pt x="7096" y="7090"/>
                    <a:pt x="7096" y="7090"/>
                    <a:pt x="7096" y="7090"/>
                  </a:cubicBezTo>
                  <a:cubicBezTo>
                    <a:pt x="6729" y="7455"/>
                    <a:pt x="6727" y="8051"/>
                    <a:pt x="7092" y="8419"/>
                  </a:cubicBezTo>
                  <a:cubicBezTo>
                    <a:pt x="7098" y="8425"/>
                    <a:pt x="7105" y="8430"/>
                    <a:pt x="7111" y="8436"/>
                  </a:cubicBezTo>
                  <a:cubicBezTo>
                    <a:pt x="6583" y="8776"/>
                    <a:pt x="5975" y="8995"/>
                    <a:pt x="5351" y="9069"/>
                  </a:cubicBezTo>
                  <a:cubicBezTo>
                    <a:pt x="4619" y="9157"/>
                    <a:pt x="3874" y="9053"/>
                    <a:pt x="3194" y="8769"/>
                  </a:cubicBezTo>
                  <a:cubicBezTo>
                    <a:pt x="3908" y="8569"/>
                    <a:pt x="3908" y="8569"/>
                    <a:pt x="3908" y="8569"/>
                  </a:cubicBezTo>
                  <a:cubicBezTo>
                    <a:pt x="3935" y="8562"/>
                    <a:pt x="3951" y="8534"/>
                    <a:pt x="3943" y="8507"/>
                  </a:cubicBezTo>
                  <a:cubicBezTo>
                    <a:pt x="3936" y="8480"/>
                    <a:pt x="3908" y="8464"/>
                    <a:pt x="3881" y="8471"/>
                  </a:cubicBezTo>
                  <a:cubicBezTo>
                    <a:pt x="3033" y="8708"/>
                    <a:pt x="3033" y="8708"/>
                    <a:pt x="3033" y="8708"/>
                  </a:cubicBezTo>
                  <a:cubicBezTo>
                    <a:pt x="3006" y="8716"/>
                    <a:pt x="2990" y="8744"/>
                    <a:pt x="2998" y="8771"/>
                  </a:cubicBezTo>
                  <a:cubicBezTo>
                    <a:pt x="3232" y="9623"/>
                    <a:pt x="3232" y="9623"/>
                    <a:pt x="3232" y="9623"/>
                  </a:cubicBezTo>
                  <a:cubicBezTo>
                    <a:pt x="3238" y="9646"/>
                    <a:pt x="3258" y="9660"/>
                    <a:pt x="3281" y="9660"/>
                  </a:cubicBezTo>
                  <a:cubicBezTo>
                    <a:pt x="3285" y="9660"/>
                    <a:pt x="3290" y="9660"/>
                    <a:pt x="3294" y="9659"/>
                  </a:cubicBezTo>
                  <a:cubicBezTo>
                    <a:pt x="3321" y="9651"/>
                    <a:pt x="3337" y="9623"/>
                    <a:pt x="3330" y="9596"/>
                  </a:cubicBezTo>
                  <a:cubicBezTo>
                    <a:pt x="3125" y="8850"/>
                    <a:pt x="3125" y="8850"/>
                    <a:pt x="3125" y="8850"/>
                  </a:cubicBezTo>
                  <a:cubicBezTo>
                    <a:pt x="3125" y="8850"/>
                    <a:pt x="3126" y="8850"/>
                    <a:pt x="3127" y="8851"/>
                  </a:cubicBezTo>
                  <a:cubicBezTo>
                    <a:pt x="3830" y="9151"/>
                    <a:pt x="4604" y="9261"/>
                    <a:pt x="5363" y="9170"/>
                  </a:cubicBezTo>
                  <a:cubicBezTo>
                    <a:pt x="6013" y="9093"/>
                    <a:pt x="6645" y="8862"/>
                    <a:pt x="7193" y="8505"/>
                  </a:cubicBezTo>
                  <a:cubicBezTo>
                    <a:pt x="7358" y="8629"/>
                    <a:pt x="7556" y="8693"/>
                    <a:pt x="7755" y="8693"/>
                  </a:cubicBezTo>
                  <a:cubicBezTo>
                    <a:pt x="7993" y="8693"/>
                    <a:pt x="8232" y="8603"/>
                    <a:pt x="8414" y="8423"/>
                  </a:cubicBezTo>
                  <a:cubicBezTo>
                    <a:pt x="8782" y="8059"/>
                    <a:pt x="8785" y="7465"/>
                    <a:pt x="8421" y="7097"/>
                  </a:cubicBezTo>
                  <a:cubicBezTo>
                    <a:pt x="8058" y="6730"/>
                    <a:pt x="7463" y="6726"/>
                    <a:pt x="7096" y="7090"/>
                  </a:cubicBezTo>
                  <a:close/>
                  <a:moveTo>
                    <a:pt x="8343" y="8351"/>
                  </a:moveTo>
                  <a:cubicBezTo>
                    <a:pt x="8017" y="8674"/>
                    <a:pt x="7488" y="8672"/>
                    <a:pt x="7163" y="8348"/>
                  </a:cubicBezTo>
                  <a:cubicBezTo>
                    <a:pt x="6837" y="8020"/>
                    <a:pt x="6839" y="7487"/>
                    <a:pt x="7167" y="7161"/>
                  </a:cubicBezTo>
                  <a:cubicBezTo>
                    <a:pt x="7495" y="6837"/>
                    <a:pt x="8026" y="6840"/>
                    <a:pt x="8350" y="7168"/>
                  </a:cubicBezTo>
                  <a:cubicBezTo>
                    <a:pt x="8674" y="7496"/>
                    <a:pt x="8671" y="8027"/>
                    <a:pt x="8343" y="8351"/>
                  </a:cubicBezTo>
                  <a:close/>
                  <a:moveTo>
                    <a:pt x="9661" y="6372"/>
                  </a:moveTo>
                  <a:cubicBezTo>
                    <a:pt x="9654" y="6345"/>
                    <a:pt x="9626" y="6329"/>
                    <a:pt x="9599" y="6336"/>
                  </a:cubicBezTo>
                  <a:cubicBezTo>
                    <a:pt x="8850" y="6543"/>
                    <a:pt x="8850" y="6543"/>
                    <a:pt x="8850" y="6543"/>
                  </a:cubicBezTo>
                  <a:cubicBezTo>
                    <a:pt x="8850" y="6541"/>
                    <a:pt x="8851" y="6540"/>
                    <a:pt x="8851" y="6539"/>
                  </a:cubicBezTo>
                  <a:cubicBezTo>
                    <a:pt x="9151" y="5836"/>
                    <a:pt x="9262" y="5062"/>
                    <a:pt x="9171" y="4303"/>
                  </a:cubicBezTo>
                  <a:cubicBezTo>
                    <a:pt x="9093" y="3655"/>
                    <a:pt x="8864" y="3025"/>
                    <a:pt x="8508" y="2478"/>
                  </a:cubicBezTo>
                  <a:cubicBezTo>
                    <a:pt x="8784" y="2113"/>
                    <a:pt x="8759" y="1589"/>
                    <a:pt x="8428" y="1255"/>
                  </a:cubicBezTo>
                  <a:cubicBezTo>
                    <a:pt x="8252" y="1077"/>
                    <a:pt x="8017" y="978"/>
                    <a:pt x="7767" y="977"/>
                  </a:cubicBezTo>
                  <a:cubicBezTo>
                    <a:pt x="7516" y="975"/>
                    <a:pt x="7281" y="1072"/>
                    <a:pt x="7103" y="1248"/>
                  </a:cubicBezTo>
                  <a:cubicBezTo>
                    <a:pt x="6736" y="1611"/>
                    <a:pt x="6733" y="2205"/>
                    <a:pt x="7096" y="2573"/>
                  </a:cubicBezTo>
                  <a:cubicBezTo>
                    <a:pt x="7096" y="2573"/>
                    <a:pt x="7096" y="2573"/>
                    <a:pt x="7096" y="2573"/>
                  </a:cubicBezTo>
                  <a:cubicBezTo>
                    <a:pt x="7279" y="2757"/>
                    <a:pt x="7521" y="2849"/>
                    <a:pt x="7762" y="2849"/>
                  </a:cubicBezTo>
                  <a:cubicBezTo>
                    <a:pt x="8002" y="2849"/>
                    <a:pt x="8241" y="2758"/>
                    <a:pt x="8424" y="2576"/>
                  </a:cubicBezTo>
                  <a:cubicBezTo>
                    <a:pt x="8430" y="2571"/>
                    <a:pt x="8434" y="2565"/>
                    <a:pt x="8439" y="2560"/>
                  </a:cubicBezTo>
                  <a:cubicBezTo>
                    <a:pt x="8778" y="3087"/>
                    <a:pt x="8995" y="3693"/>
                    <a:pt x="9070" y="4315"/>
                  </a:cubicBezTo>
                  <a:cubicBezTo>
                    <a:pt x="9158" y="5046"/>
                    <a:pt x="9054" y="5790"/>
                    <a:pt x="8771" y="6470"/>
                  </a:cubicBezTo>
                  <a:cubicBezTo>
                    <a:pt x="8572" y="5758"/>
                    <a:pt x="8572" y="5758"/>
                    <a:pt x="8572" y="5758"/>
                  </a:cubicBezTo>
                  <a:cubicBezTo>
                    <a:pt x="8564" y="5731"/>
                    <a:pt x="8536" y="5715"/>
                    <a:pt x="8509" y="5723"/>
                  </a:cubicBezTo>
                  <a:cubicBezTo>
                    <a:pt x="8482" y="5730"/>
                    <a:pt x="8466" y="5758"/>
                    <a:pt x="8474" y="5785"/>
                  </a:cubicBezTo>
                  <a:cubicBezTo>
                    <a:pt x="8711" y="6634"/>
                    <a:pt x="8711" y="6634"/>
                    <a:pt x="8711" y="6634"/>
                  </a:cubicBezTo>
                  <a:cubicBezTo>
                    <a:pt x="8717" y="6656"/>
                    <a:pt x="8738" y="6671"/>
                    <a:pt x="8760" y="6671"/>
                  </a:cubicBezTo>
                  <a:cubicBezTo>
                    <a:pt x="8764" y="6671"/>
                    <a:pt x="8769" y="6670"/>
                    <a:pt x="8773" y="6669"/>
                  </a:cubicBezTo>
                  <a:cubicBezTo>
                    <a:pt x="9626" y="6434"/>
                    <a:pt x="9626" y="6434"/>
                    <a:pt x="9626" y="6434"/>
                  </a:cubicBezTo>
                  <a:cubicBezTo>
                    <a:pt x="9653" y="6427"/>
                    <a:pt x="9669" y="6399"/>
                    <a:pt x="9661" y="6372"/>
                  </a:cubicBezTo>
                  <a:close/>
                  <a:moveTo>
                    <a:pt x="8353" y="2505"/>
                  </a:moveTo>
                  <a:cubicBezTo>
                    <a:pt x="8025" y="2830"/>
                    <a:pt x="7494" y="2829"/>
                    <a:pt x="7168" y="2502"/>
                  </a:cubicBezTo>
                  <a:cubicBezTo>
                    <a:pt x="6843" y="2174"/>
                    <a:pt x="6846" y="1644"/>
                    <a:pt x="7174" y="1319"/>
                  </a:cubicBezTo>
                  <a:cubicBezTo>
                    <a:pt x="7333" y="1162"/>
                    <a:pt x="7542" y="1077"/>
                    <a:pt x="7766" y="1078"/>
                  </a:cubicBezTo>
                  <a:cubicBezTo>
                    <a:pt x="7990" y="1079"/>
                    <a:pt x="8199" y="1167"/>
                    <a:pt x="8356" y="1326"/>
                  </a:cubicBezTo>
                  <a:cubicBezTo>
                    <a:pt x="8679" y="1652"/>
                    <a:pt x="8678" y="2181"/>
                    <a:pt x="8353" y="2505"/>
                  </a:cubicBezTo>
                  <a:close/>
                  <a:moveTo>
                    <a:pt x="1919" y="2843"/>
                  </a:moveTo>
                  <a:cubicBezTo>
                    <a:pt x="2157" y="2843"/>
                    <a:pt x="2396" y="2753"/>
                    <a:pt x="2578" y="2573"/>
                  </a:cubicBezTo>
                  <a:cubicBezTo>
                    <a:pt x="2578" y="2573"/>
                    <a:pt x="2578" y="2573"/>
                    <a:pt x="2578" y="2573"/>
                  </a:cubicBezTo>
                  <a:cubicBezTo>
                    <a:pt x="2945" y="2208"/>
                    <a:pt x="2947" y="1612"/>
                    <a:pt x="2582" y="1244"/>
                  </a:cubicBezTo>
                  <a:cubicBezTo>
                    <a:pt x="2575" y="1238"/>
                    <a:pt x="2568" y="1232"/>
                    <a:pt x="2561" y="1226"/>
                  </a:cubicBezTo>
                  <a:cubicBezTo>
                    <a:pt x="3089" y="888"/>
                    <a:pt x="3694" y="671"/>
                    <a:pt x="4315" y="596"/>
                  </a:cubicBezTo>
                  <a:cubicBezTo>
                    <a:pt x="5048" y="509"/>
                    <a:pt x="5793" y="612"/>
                    <a:pt x="6473" y="897"/>
                  </a:cubicBezTo>
                  <a:cubicBezTo>
                    <a:pt x="5759" y="1097"/>
                    <a:pt x="5759" y="1097"/>
                    <a:pt x="5759" y="1097"/>
                  </a:cubicBezTo>
                  <a:cubicBezTo>
                    <a:pt x="5732" y="1104"/>
                    <a:pt x="5716" y="1132"/>
                    <a:pt x="5724" y="1159"/>
                  </a:cubicBezTo>
                  <a:cubicBezTo>
                    <a:pt x="5731" y="1187"/>
                    <a:pt x="5759" y="1202"/>
                    <a:pt x="5786" y="1195"/>
                  </a:cubicBezTo>
                  <a:cubicBezTo>
                    <a:pt x="6634" y="957"/>
                    <a:pt x="6634" y="957"/>
                    <a:pt x="6634" y="957"/>
                  </a:cubicBezTo>
                  <a:cubicBezTo>
                    <a:pt x="6661" y="950"/>
                    <a:pt x="6677" y="922"/>
                    <a:pt x="6669" y="895"/>
                  </a:cubicBezTo>
                  <a:cubicBezTo>
                    <a:pt x="6435" y="43"/>
                    <a:pt x="6435" y="43"/>
                    <a:pt x="6435" y="43"/>
                  </a:cubicBezTo>
                  <a:cubicBezTo>
                    <a:pt x="6428" y="16"/>
                    <a:pt x="6400" y="0"/>
                    <a:pt x="6373" y="7"/>
                  </a:cubicBezTo>
                  <a:cubicBezTo>
                    <a:pt x="6346" y="15"/>
                    <a:pt x="6330" y="43"/>
                    <a:pt x="6337" y="70"/>
                  </a:cubicBezTo>
                  <a:cubicBezTo>
                    <a:pt x="6542" y="816"/>
                    <a:pt x="6542" y="816"/>
                    <a:pt x="6542" y="816"/>
                  </a:cubicBezTo>
                  <a:cubicBezTo>
                    <a:pt x="6541" y="816"/>
                    <a:pt x="6541" y="815"/>
                    <a:pt x="6540" y="815"/>
                  </a:cubicBezTo>
                  <a:cubicBezTo>
                    <a:pt x="5836" y="515"/>
                    <a:pt x="5063" y="404"/>
                    <a:pt x="4303" y="495"/>
                  </a:cubicBezTo>
                  <a:cubicBezTo>
                    <a:pt x="3656" y="573"/>
                    <a:pt x="3026" y="802"/>
                    <a:pt x="2480" y="1158"/>
                  </a:cubicBezTo>
                  <a:cubicBezTo>
                    <a:pt x="2115" y="885"/>
                    <a:pt x="1594" y="911"/>
                    <a:pt x="1261" y="1241"/>
                  </a:cubicBezTo>
                  <a:cubicBezTo>
                    <a:pt x="893" y="1604"/>
                    <a:pt x="890" y="2198"/>
                    <a:pt x="1253" y="2565"/>
                  </a:cubicBezTo>
                  <a:cubicBezTo>
                    <a:pt x="1436" y="2750"/>
                    <a:pt x="1678" y="2843"/>
                    <a:pt x="1919" y="2843"/>
                  </a:cubicBezTo>
                  <a:close/>
                  <a:moveTo>
                    <a:pt x="1332" y="1312"/>
                  </a:moveTo>
                  <a:cubicBezTo>
                    <a:pt x="1494" y="1152"/>
                    <a:pt x="1707" y="1071"/>
                    <a:pt x="1919" y="1071"/>
                  </a:cubicBezTo>
                  <a:cubicBezTo>
                    <a:pt x="2134" y="1071"/>
                    <a:pt x="2348" y="1153"/>
                    <a:pt x="2510" y="1315"/>
                  </a:cubicBezTo>
                  <a:cubicBezTo>
                    <a:pt x="2837" y="1643"/>
                    <a:pt x="2835" y="2175"/>
                    <a:pt x="2507" y="2502"/>
                  </a:cubicBezTo>
                  <a:cubicBezTo>
                    <a:pt x="2349" y="2657"/>
                    <a:pt x="2141" y="2743"/>
                    <a:pt x="1920" y="2743"/>
                  </a:cubicBezTo>
                  <a:cubicBezTo>
                    <a:pt x="1918" y="2743"/>
                    <a:pt x="1916" y="2743"/>
                    <a:pt x="1915" y="2743"/>
                  </a:cubicBezTo>
                  <a:cubicBezTo>
                    <a:pt x="1691" y="2742"/>
                    <a:pt x="1482" y="2653"/>
                    <a:pt x="1325" y="2495"/>
                  </a:cubicBezTo>
                  <a:cubicBezTo>
                    <a:pt x="1001" y="2167"/>
                    <a:pt x="1004" y="1636"/>
                    <a:pt x="1332" y="1312"/>
                  </a:cubicBezTo>
                  <a:close/>
                  <a:moveTo>
                    <a:pt x="2621" y="7098"/>
                  </a:moveTo>
                  <a:cubicBezTo>
                    <a:pt x="2246" y="6721"/>
                    <a:pt x="1635" y="6719"/>
                    <a:pt x="1258" y="7094"/>
                  </a:cubicBezTo>
                  <a:cubicBezTo>
                    <a:pt x="1250" y="7102"/>
                    <a:pt x="1243" y="7111"/>
                    <a:pt x="1235" y="7119"/>
                  </a:cubicBezTo>
                  <a:cubicBezTo>
                    <a:pt x="892" y="6588"/>
                    <a:pt x="672" y="5978"/>
                    <a:pt x="597" y="5351"/>
                  </a:cubicBezTo>
                  <a:cubicBezTo>
                    <a:pt x="509" y="4619"/>
                    <a:pt x="613" y="3873"/>
                    <a:pt x="897" y="3193"/>
                  </a:cubicBezTo>
                  <a:cubicBezTo>
                    <a:pt x="1097" y="3908"/>
                    <a:pt x="1097" y="3908"/>
                    <a:pt x="1097" y="3908"/>
                  </a:cubicBezTo>
                  <a:cubicBezTo>
                    <a:pt x="1105" y="3935"/>
                    <a:pt x="1133" y="3951"/>
                    <a:pt x="1160" y="3943"/>
                  </a:cubicBezTo>
                  <a:cubicBezTo>
                    <a:pt x="1187" y="3935"/>
                    <a:pt x="1203" y="3907"/>
                    <a:pt x="1195" y="3880"/>
                  </a:cubicBezTo>
                  <a:cubicBezTo>
                    <a:pt x="958" y="3032"/>
                    <a:pt x="958" y="3032"/>
                    <a:pt x="958" y="3032"/>
                  </a:cubicBezTo>
                  <a:cubicBezTo>
                    <a:pt x="950" y="3005"/>
                    <a:pt x="922" y="2989"/>
                    <a:pt x="895" y="2997"/>
                  </a:cubicBezTo>
                  <a:cubicBezTo>
                    <a:pt x="43" y="3231"/>
                    <a:pt x="43" y="3231"/>
                    <a:pt x="43" y="3231"/>
                  </a:cubicBezTo>
                  <a:cubicBezTo>
                    <a:pt x="16" y="3239"/>
                    <a:pt x="0" y="3267"/>
                    <a:pt x="7" y="3294"/>
                  </a:cubicBezTo>
                  <a:cubicBezTo>
                    <a:pt x="15" y="3321"/>
                    <a:pt x="43" y="3337"/>
                    <a:pt x="70" y="3329"/>
                  </a:cubicBezTo>
                  <a:cubicBezTo>
                    <a:pt x="817" y="3124"/>
                    <a:pt x="817" y="3124"/>
                    <a:pt x="817" y="3124"/>
                  </a:cubicBezTo>
                  <a:cubicBezTo>
                    <a:pt x="816" y="3125"/>
                    <a:pt x="816" y="3125"/>
                    <a:pt x="815" y="3126"/>
                  </a:cubicBezTo>
                  <a:cubicBezTo>
                    <a:pt x="515" y="3830"/>
                    <a:pt x="405" y="4604"/>
                    <a:pt x="496" y="5363"/>
                  </a:cubicBezTo>
                  <a:cubicBezTo>
                    <a:pt x="574" y="6016"/>
                    <a:pt x="806" y="6651"/>
                    <a:pt x="1167" y="7200"/>
                  </a:cubicBezTo>
                  <a:cubicBezTo>
                    <a:pt x="888" y="7575"/>
                    <a:pt x="916" y="8110"/>
                    <a:pt x="1254" y="8452"/>
                  </a:cubicBezTo>
                  <a:cubicBezTo>
                    <a:pt x="1435" y="8634"/>
                    <a:pt x="1676" y="8736"/>
                    <a:pt x="1933" y="8737"/>
                  </a:cubicBezTo>
                  <a:cubicBezTo>
                    <a:pt x="1935" y="8737"/>
                    <a:pt x="1936" y="8737"/>
                    <a:pt x="1938" y="8737"/>
                  </a:cubicBezTo>
                  <a:cubicBezTo>
                    <a:pt x="2193" y="8737"/>
                    <a:pt x="2433" y="8638"/>
                    <a:pt x="2615" y="8458"/>
                  </a:cubicBezTo>
                  <a:cubicBezTo>
                    <a:pt x="2797" y="8278"/>
                    <a:pt x="2899" y="8036"/>
                    <a:pt x="2900" y="7779"/>
                  </a:cubicBezTo>
                  <a:cubicBezTo>
                    <a:pt x="2901" y="7522"/>
                    <a:pt x="2802" y="7280"/>
                    <a:pt x="2621" y="7098"/>
                  </a:cubicBezTo>
                  <a:close/>
                  <a:moveTo>
                    <a:pt x="2544" y="8387"/>
                  </a:moveTo>
                  <a:cubicBezTo>
                    <a:pt x="2382" y="8548"/>
                    <a:pt x="2166" y="8636"/>
                    <a:pt x="1938" y="8636"/>
                  </a:cubicBezTo>
                  <a:cubicBezTo>
                    <a:pt x="1936" y="8636"/>
                    <a:pt x="1935" y="8636"/>
                    <a:pt x="1934" y="8636"/>
                  </a:cubicBezTo>
                  <a:cubicBezTo>
                    <a:pt x="1703" y="8635"/>
                    <a:pt x="1488" y="8544"/>
                    <a:pt x="1326" y="8381"/>
                  </a:cubicBezTo>
                  <a:cubicBezTo>
                    <a:pt x="993" y="8045"/>
                    <a:pt x="994" y="7499"/>
                    <a:pt x="1329" y="7165"/>
                  </a:cubicBezTo>
                  <a:cubicBezTo>
                    <a:pt x="1497" y="6998"/>
                    <a:pt x="1717" y="6915"/>
                    <a:pt x="1938" y="6915"/>
                  </a:cubicBezTo>
                  <a:cubicBezTo>
                    <a:pt x="2160" y="6915"/>
                    <a:pt x="2382" y="6999"/>
                    <a:pt x="2550" y="7168"/>
                  </a:cubicBezTo>
                  <a:cubicBezTo>
                    <a:pt x="2712" y="7332"/>
                    <a:pt x="2801" y="7549"/>
                    <a:pt x="2799" y="7779"/>
                  </a:cubicBezTo>
                  <a:cubicBezTo>
                    <a:pt x="2798" y="8009"/>
                    <a:pt x="2708" y="8225"/>
                    <a:pt x="2544" y="83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44C40B04-B84C-8210-6AB1-C0804EA35FBA}"/>
              </a:ext>
            </a:extLst>
          </p:cNvPr>
          <p:cNvSpPr txBox="1">
            <a:spLocks noSelect="1"/>
          </p:cNvSpPr>
          <p:nvPr userDrawn="1"/>
        </p:nvSpPr>
        <p:spPr>
          <a:xfrm>
            <a:off x="1339200" y="5654176"/>
            <a:ext cx="9514800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nl-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Borgen constructieve veiligheid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6081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Regie op veilighei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BCB9FD96-47DC-3BD0-D518-66B673711EF9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0"/>
            <a:ext cx="12192000" cy="6858000"/>
            <a:chOff x="0" y="0"/>
            <a:chExt cx="7680" cy="4320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91778364-732E-C335-0822-BBE365CA3A32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0" y="0"/>
              <a:ext cx="7680" cy="3683"/>
            </a:xfrm>
            <a:prstGeom prst="rect">
              <a:avLst/>
            </a:prstGeom>
            <a:solidFill>
              <a:srgbClr val="0C1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8CE25949-8EB3-53CD-89A6-158F9F2A8893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0" y="3203"/>
              <a:ext cx="7680" cy="1117"/>
            </a:xfrm>
            <a:prstGeom prst="rect">
              <a:avLst/>
            </a:pr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DADD3A5-6A9A-E361-2062-D5C01DEE877D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97" y="585"/>
              <a:ext cx="704" cy="444"/>
            </a:xfrm>
            <a:custGeom>
              <a:avLst/>
              <a:gdLst>
                <a:gd name="T0" fmla="*/ 2740 w 3518"/>
                <a:gd name="T1" fmla="*/ 983 h 2220"/>
                <a:gd name="T2" fmla="*/ 2850 w 3518"/>
                <a:gd name="T3" fmla="*/ 903 h 2220"/>
                <a:gd name="T4" fmla="*/ 2665 w 3518"/>
                <a:gd name="T5" fmla="*/ 839 h 2220"/>
                <a:gd name="T6" fmla="*/ 2380 w 3518"/>
                <a:gd name="T7" fmla="*/ 724 h 2220"/>
                <a:gd name="T8" fmla="*/ 2895 w 3518"/>
                <a:gd name="T9" fmla="*/ 628 h 2220"/>
                <a:gd name="T10" fmla="*/ 2281 w 3518"/>
                <a:gd name="T11" fmla="*/ 408 h 2220"/>
                <a:gd name="T12" fmla="*/ 2440 w 3518"/>
                <a:gd name="T13" fmla="*/ 495 h 2220"/>
                <a:gd name="T14" fmla="*/ 2648 w 3518"/>
                <a:gd name="T15" fmla="*/ 496 h 2220"/>
                <a:gd name="T16" fmla="*/ 2440 w 3518"/>
                <a:gd name="T17" fmla="*/ 495 h 2220"/>
                <a:gd name="T18" fmla="*/ 286 w 3518"/>
                <a:gd name="T19" fmla="*/ 1490 h 2220"/>
                <a:gd name="T20" fmla="*/ 211 w 3518"/>
                <a:gd name="T21" fmla="*/ 1555 h 2220"/>
                <a:gd name="T22" fmla="*/ 18 w 3518"/>
                <a:gd name="T23" fmla="*/ 2171 h 2220"/>
                <a:gd name="T24" fmla="*/ 232 w 3518"/>
                <a:gd name="T25" fmla="*/ 2111 h 2220"/>
                <a:gd name="T26" fmla="*/ 654 w 3518"/>
                <a:gd name="T27" fmla="*/ 2079 h 2220"/>
                <a:gd name="T28" fmla="*/ 505 w 3518"/>
                <a:gd name="T29" fmla="*/ 1959 h 2220"/>
                <a:gd name="T30" fmla="*/ 262 w 3518"/>
                <a:gd name="T31" fmla="*/ 1682 h 2220"/>
                <a:gd name="T32" fmla="*/ 504 w 3518"/>
                <a:gd name="T33" fmla="*/ 1959 h 2220"/>
                <a:gd name="T34" fmla="*/ 937 w 3518"/>
                <a:gd name="T35" fmla="*/ 1564 h 2220"/>
                <a:gd name="T36" fmla="*/ 941 w 3518"/>
                <a:gd name="T37" fmla="*/ 2078 h 2220"/>
                <a:gd name="T38" fmla="*/ 1459 w 3518"/>
                <a:gd name="T39" fmla="*/ 1564 h 2220"/>
                <a:gd name="T40" fmla="*/ 1309 w 3518"/>
                <a:gd name="T41" fmla="*/ 1963 h 2220"/>
                <a:gd name="T42" fmla="*/ 1090 w 3518"/>
                <a:gd name="T43" fmla="*/ 1675 h 2220"/>
                <a:gd name="T44" fmla="*/ 2158 w 3518"/>
                <a:gd name="T45" fmla="*/ 1469 h 2220"/>
                <a:gd name="T46" fmla="*/ 2158 w 3518"/>
                <a:gd name="T47" fmla="*/ 2170 h 2220"/>
                <a:gd name="T48" fmla="*/ 2067 w 3518"/>
                <a:gd name="T49" fmla="*/ 2160 h 2220"/>
                <a:gd name="T50" fmla="*/ 1686 w 3518"/>
                <a:gd name="T51" fmla="*/ 1889 h 2220"/>
                <a:gd name="T52" fmla="*/ 1879 w 3518"/>
                <a:gd name="T53" fmla="*/ 1869 h 2220"/>
                <a:gd name="T54" fmla="*/ 2119 w 3518"/>
                <a:gd name="T55" fmla="*/ 1962 h 2220"/>
                <a:gd name="T56" fmla="*/ 3518 w 3518"/>
                <a:gd name="T57" fmla="*/ 1469 h 2220"/>
                <a:gd name="T58" fmla="*/ 2975 w 3518"/>
                <a:gd name="T59" fmla="*/ 1770 h 2220"/>
                <a:gd name="T60" fmla="*/ 2431 w 3518"/>
                <a:gd name="T61" fmla="*/ 1469 h 2220"/>
                <a:gd name="T62" fmla="*/ 2903 w 3518"/>
                <a:gd name="T63" fmla="*/ 1469 h 2220"/>
                <a:gd name="T64" fmla="*/ 3318 w 3518"/>
                <a:gd name="T65" fmla="*/ 1469 h 2220"/>
                <a:gd name="T66" fmla="*/ 1831 w 3518"/>
                <a:gd name="T67" fmla="*/ 959 h 2220"/>
                <a:gd name="T68" fmla="*/ 1865 w 3518"/>
                <a:gd name="T69" fmla="*/ 1010 h 2220"/>
                <a:gd name="T70" fmla="*/ 1865 w 3518"/>
                <a:gd name="T71" fmla="*/ 9 h 2220"/>
                <a:gd name="T72" fmla="*/ 1769 w 3518"/>
                <a:gd name="T73" fmla="*/ 320 h 2220"/>
                <a:gd name="T74" fmla="*/ 1422 w 3518"/>
                <a:gd name="T75" fmla="*/ 918 h 2220"/>
                <a:gd name="T76" fmla="*/ 1789 w 3518"/>
                <a:gd name="T77" fmla="*/ 989 h 2220"/>
                <a:gd name="T78" fmla="*/ 1584 w 3518"/>
                <a:gd name="T79" fmla="*/ 508 h 2220"/>
                <a:gd name="T80" fmla="*/ 1800 w 3518"/>
                <a:gd name="T81" fmla="*/ 812 h 2220"/>
                <a:gd name="T82" fmla="*/ 404 w 3518"/>
                <a:gd name="T83" fmla="*/ 1009 h 2220"/>
                <a:gd name="T84" fmla="*/ 597 w 3518"/>
                <a:gd name="T85" fmla="*/ 395 h 2220"/>
                <a:gd name="T86" fmla="*/ 797 w 3518"/>
                <a:gd name="T87" fmla="*/ 295 h 2220"/>
                <a:gd name="T88" fmla="*/ 1069 w 3518"/>
                <a:gd name="T89" fmla="*/ 1010 h 2220"/>
                <a:gd name="T90" fmla="*/ 838 w 3518"/>
                <a:gd name="T91" fmla="*/ 520 h 2220"/>
                <a:gd name="T92" fmla="*/ 597 w 3518"/>
                <a:gd name="T93" fmla="*/ 645 h 2220"/>
                <a:gd name="T94" fmla="*/ 18 w 3518"/>
                <a:gd name="T95" fmla="*/ 1010 h 2220"/>
                <a:gd name="T96" fmla="*/ 211 w 3518"/>
                <a:gd name="T97" fmla="*/ 1010 h 2220"/>
                <a:gd name="T98" fmla="*/ 98 w 3518"/>
                <a:gd name="T99" fmla="*/ 2 h 2220"/>
                <a:gd name="T100" fmla="*/ 194 w 3518"/>
                <a:gd name="T101" fmla="*/ 187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18" h="2220">
                  <a:moveTo>
                    <a:pt x="2551" y="1024"/>
                  </a:moveTo>
                  <a:cubicBezTo>
                    <a:pt x="2587" y="1024"/>
                    <a:pt x="2622" y="1020"/>
                    <a:pt x="2657" y="1012"/>
                  </a:cubicBezTo>
                  <a:cubicBezTo>
                    <a:pt x="2686" y="1005"/>
                    <a:pt x="2714" y="996"/>
                    <a:pt x="2740" y="983"/>
                  </a:cubicBezTo>
                  <a:cubicBezTo>
                    <a:pt x="2761" y="972"/>
                    <a:pt x="2781" y="960"/>
                    <a:pt x="2800" y="946"/>
                  </a:cubicBezTo>
                  <a:cubicBezTo>
                    <a:pt x="2813" y="936"/>
                    <a:pt x="2826" y="926"/>
                    <a:pt x="2838" y="916"/>
                  </a:cubicBezTo>
                  <a:cubicBezTo>
                    <a:pt x="2850" y="903"/>
                    <a:pt x="2850" y="903"/>
                    <a:pt x="2850" y="903"/>
                  </a:cubicBezTo>
                  <a:cubicBezTo>
                    <a:pt x="2750" y="774"/>
                    <a:pt x="2750" y="774"/>
                    <a:pt x="2750" y="774"/>
                  </a:cubicBezTo>
                  <a:cubicBezTo>
                    <a:pt x="2730" y="796"/>
                    <a:pt x="2730" y="796"/>
                    <a:pt x="2730" y="796"/>
                  </a:cubicBezTo>
                  <a:cubicBezTo>
                    <a:pt x="2712" y="815"/>
                    <a:pt x="2689" y="829"/>
                    <a:pt x="2665" y="839"/>
                  </a:cubicBezTo>
                  <a:cubicBezTo>
                    <a:pt x="2634" y="853"/>
                    <a:pt x="2599" y="861"/>
                    <a:pt x="2565" y="860"/>
                  </a:cubicBezTo>
                  <a:cubicBezTo>
                    <a:pt x="2520" y="862"/>
                    <a:pt x="2476" y="848"/>
                    <a:pt x="2440" y="820"/>
                  </a:cubicBezTo>
                  <a:cubicBezTo>
                    <a:pt x="2409" y="797"/>
                    <a:pt x="2388" y="762"/>
                    <a:pt x="2380" y="724"/>
                  </a:cubicBezTo>
                  <a:cubicBezTo>
                    <a:pt x="2888" y="723"/>
                    <a:pt x="2888" y="723"/>
                    <a:pt x="2888" y="723"/>
                  </a:cubicBezTo>
                  <a:cubicBezTo>
                    <a:pt x="2895" y="645"/>
                    <a:pt x="2895" y="645"/>
                    <a:pt x="2895" y="645"/>
                  </a:cubicBezTo>
                  <a:cubicBezTo>
                    <a:pt x="2895" y="640"/>
                    <a:pt x="2895" y="634"/>
                    <a:pt x="2895" y="628"/>
                  </a:cubicBezTo>
                  <a:cubicBezTo>
                    <a:pt x="2890" y="439"/>
                    <a:pt x="2734" y="290"/>
                    <a:pt x="2545" y="295"/>
                  </a:cubicBezTo>
                  <a:cubicBezTo>
                    <a:pt x="2448" y="293"/>
                    <a:pt x="2355" y="332"/>
                    <a:pt x="2287" y="402"/>
                  </a:cubicBezTo>
                  <a:cubicBezTo>
                    <a:pt x="2285" y="404"/>
                    <a:pt x="2283" y="406"/>
                    <a:pt x="2281" y="408"/>
                  </a:cubicBezTo>
                  <a:cubicBezTo>
                    <a:pt x="2142" y="551"/>
                    <a:pt x="2145" y="779"/>
                    <a:pt x="2288" y="917"/>
                  </a:cubicBezTo>
                  <a:cubicBezTo>
                    <a:pt x="2357" y="987"/>
                    <a:pt x="2452" y="1026"/>
                    <a:pt x="2551" y="1024"/>
                  </a:cubicBezTo>
                  <a:close/>
                  <a:moveTo>
                    <a:pt x="2440" y="495"/>
                  </a:moveTo>
                  <a:cubicBezTo>
                    <a:pt x="2440" y="495"/>
                    <a:pt x="2440" y="495"/>
                    <a:pt x="2440" y="495"/>
                  </a:cubicBezTo>
                  <a:cubicBezTo>
                    <a:pt x="2470" y="472"/>
                    <a:pt x="2507" y="459"/>
                    <a:pt x="2544" y="460"/>
                  </a:cubicBezTo>
                  <a:cubicBezTo>
                    <a:pt x="2582" y="459"/>
                    <a:pt x="2619" y="472"/>
                    <a:pt x="2648" y="496"/>
                  </a:cubicBezTo>
                  <a:cubicBezTo>
                    <a:pt x="2676" y="520"/>
                    <a:pt x="2695" y="552"/>
                    <a:pt x="2702" y="588"/>
                  </a:cubicBezTo>
                  <a:cubicBezTo>
                    <a:pt x="2380" y="588"/>
                    <a:pt x="2380" y="588"/>
                    <a:pt x="2380" y="588"/>
                  </a:cubicBezTo>
                  <a:cubicBezTo>
                    <a:pt x="2390" y="552"/>
                    <a:pt x="2411" y="520"/>
                    <a:pt x="2440" y="495"/>
                  </a:cubicBezTo>
                  <a:close/>
                  <a:moveTo>
                    <a:pt x="418" y="1455"/>
                  </a:moveTo>
                  <a:cubicBezTo>
                    <a:pt x="393" y="1455"/>
                    <a:pt x="368" y="1459"/>
                    <a:pt x="344" y="1466"/>
                  </a:cubicBezTo>
                  <a:cubicBezTo>
                    <a:pt x="324" y="1471"/>
                    <a:pt x="304" y="1480"/>
                    <a:pt x="286" y="1490"/>
                  </a:cubicBezTo>
                  <a:cubicBezTo>
                    <a:pt x="271" y="1499"/>
                    <a:pt x="257" y="1509"/>
                    <a:pt x="244" y="1521"/>
                  </a:cubicBezTo>
                  <a:cubicBezTo>
                    <a:pt x="231" y="1532"/>
                    <a:pt x="223" y="1540"/>
                    <a:pt x="219" y="1544"/>
                  </a:cubicBezTo>
                  <a:cubicBezTo>
                    <a:pt x="216" y="1548"/>
                    <a:pt x="213" y="1551"/>
                    <a:pt x="211" y="1555"/>
                  </a:cubicBezTo>
                  <a:cubicBezTo>
                    <a:pt x="211" y="1169"/>
                    <a:pt x="211" y="1169"/>
                    <a:pt x="211" y="1169"/>
                  </a:cubicBezTo>
                  <a:cubicBezTo>
                    <a:pt x="18" y="1169"/>
                    <a:pt x="18" y="1169"/>
                    <a:pt x="18" y="1169"/>
                  </a:cubicBezTo>
                  <a:cubicBezTo>
                    <a:pt x="18" y="2171"/>
                    <a:pt x="18" y="2171"/>
                    <a:pt x="18" y="2171"/>
                  </a:cubicBezTo>
                  <a:cubicBezTo>
                    <a:pt x="211" y="2171"/>
                    <a:pt x="211" y="2171"/>
                    <a:pt x="211" y="2171"/>
                  </a:cubicBezTo>
                  <a:cubicBezTo>
                    <a:pt x="211" y="2085"/>
                    <a:pt x="211" y="2085"/>
                    <a:pt x="211" y="2085"/>
                  </a:cubicBezTo>
                  <a:cubicBezTo>
                    <a:pt x="232" y="2111"/>
                    <a:pt x="232" y="2111"/>
                    <a:pt x="232" y="2111"/>
                  </a:cubicBezTo>
                  <a:cubicBezTo>
                    <a:pt x="254" y="2132"/>
                    <a:pt x="279" y="2149"/>
                    <a:pt x="306" y="2160"/>
                  </a:cubicBezTo>
                  <a:cubicBezTo>
                    <a:pt x="342" y="2177"/>
                    <a:pt x="380" y="2185"/>
                    <a:pt x="419" y="2185"/>
                  </a:cubicBezTo>
                  <a:cubicBezTo>
                    <a:pt x="509" y="2185"/>
                    <a:pt x="595" y="2146"/>
                    <a:pt x="654" y="2079"/>
                  </a:cubicBezTo>
                  <a:cubicBezTo>
                    <a:pt x="788" y="1933"/>
                    <a:pt x="788" y="1708"/>
                    <a:pt x="654" y="1562"/>
                  </a:cubicBezTo>
                  <a:cubicBezTo>
                    <a:pt x="595" y="1494"/>
                    <a:pt x="509" y="1455"/>
                    <a:pt x="418" y="1455"/>
                  </a:cubicBezTo>
                  <a:close/>
                  <a:moveTo>
                    <a:pt x="505" y="1959"/>
                  </a:moveTo>
                  <a:cubicBezTo>
                    <a:pt x="500" y="1964"/>
                    <a:pt x="496" y="1968"/>
                    <a:pt x="491" y="1973"/>
                  </a:cubicBezTo>
                  <a:cubicBezTo>
                    <a:pt x="424" y="2032"/>
                    <a:pt x="321" y="2026"/>
                    <a:pt x="262" y="1959"/>
                  </a:cubicBezTo>
                  <a:cubicBezTo>
                    <a:pt x="195" y="1879"/>
                    <a:pt x="195" y="1762"/>
                    <a:pt x="262" y="1682"/>
                  </a:cubicBezTo>
                  <a:cubicBezTo>
                    <a:pt x="265" y="1678"/>
                    <a:pt x="269" y="1674"/>
                    <a:pt x="273" y="1670"/>
                  </a:cubicBezTo>
                  <a:cubicBezTo>
                    <a:pt x="340" y="1610"/>
                    <a:pt x="444" y="1615"/>
                    <a:pt x="504" y="1682"/>
                  </a:cubicBezTo>
                  <a:cubicBezTo>
                    <a:pt x="570" y="1762"/>
                    <a:pt x="570" y="1879"/>
                    <a:pt x="504" y="1959"/>
                  </a:cubicBezTo>
                  <a:lnTo>
                    <a:pt x="505" y="1959"/>
                  </a:lnTo>
                  <a:close/>
                  <a:moveTo>
                    <a:pt x="1456" y="1561"/>
                  </a:moveTo>
                  <a:cubicBezTo>
                    <a:pt x="1312" y="1418"/>
                    <a:pt x="1080" y="1420"/>
                    <a:pt x="937" y="1564"/>
                  </a:cubicBezTo>
                  <a:cubicBezTo>
                    <a:pt x="931" y="1570"/>
                    <a:pt x="926" y="1576"/>
                    <a:pt x="920" y="1582"/>
                  </a:cubicBezTo>
                  <a:cubicBezTo>
                    <a:pt x="789" y="1723"/>
                    <a:pt x="796" y="1943"/>
                    <a:pt x="937" y="2075"/>
                  </a:cubicBezTo>
                  <a:cubicBezTo>
                    <a:pt x="939" y="2076"/>
                    <a:pt x="940" y="2077"/>
                    <a:pt x="941" y="2078"/>
                  </a:cubicBezTo>
                  <a:cubicBezTo>
                    <a:pt x="1085" y="2220"/>
                    <a:pt x="1317" y="2219"/>
                    <a:pt x="1459" y="2075"/>
                  </a:cubicBezTo>
                  <a:cubicBezTo>
                    <a:pt x="1465" y="2069"/>
                    <a:pt x="1470" y="2064"/>
                    <a:pt x="1475" y="2059"/>
                  </a:cubicBezTo>
                  <a:cubicBezTo>
                    <a:pt x="1607" y="1918"/>
                    <a:pt x="1600" y="1696"/>
                    <a:pt x="1459" y="1564"/>
                  </a:cubicBezTo>
                  <a:cubicBezTo>
                    <a:pt x="1458" y="1563"/>
                    <a:pt x="1457" y="1562"/>
                    <a:pt x="1456" y="1561"/>
                  </a:cubicBezTo>
                  <a:close/>
                  <a:moveTo>
                    <a:pt x="1319" y="1952"/>
                  </a:moveTo>
                  <a:cubicBezTo>
                    <a:pt x="1316" y="1956"/>
                    <a:pt x="1312" y="1959"/>
                    <a:pt x="1309" y="1963"/>
                  </a:cubicBezTo>
                  <a:cubicBezTo>
                    <a:pt x="1242" y="2023"/>
                    <a:pt x="1139" y="2019"/>
                    <a:pt x="1078" y="1952"/>
                  </a:cubicBezTo>
                  <a:cubicBezTo>
                    <a:pt x="1010" y="1877"/>
                    <a:pt x="1010" y="1762"/>
                    <a:pt x="1078" y="1687"/>
                  </a:cubicBezTo>
                  <a:cubicBezTo>
                    <a:pt x="1082" y="1683"/>
                    <a:pt x="1086" y="1679"/>
                    <a:pt x="1090" y="1675"/>
                  </a:cubicBezTo>
                  <a:cubicBezTo>
                    <a:pt x="1156" y="1615"/>
                    <a:pt x="1259" y="1621"/>
                    <a:pt x="1319" y="1687"/>
                  </a:cubicBezTo>
                  <a:cubicBezTo>
                    <a:pt x="1387" y="1763"/>
                    <a:pt x="1387" y="1877"/>
                    <a:pt x="1319" y="1952"/>
                  </a:cubicBezTo>
                  <a:close/>
                  <a:moveTo>
                    <a:pt x="2158" y="1469"/>
                  </a:moveTo>
                  <a:cubicBezTo>
                    <a:pt x="2351" y="1469"/>
                    <a:pt x="2351" y="1469"/>
                    <a:pt x="2351" y="1469"/>
                  </a:cubicBezTo>
                  <a:cubicBezTo>
                    <a:pt x="2351" y="2170"/>
                    <a:pt x="2351" y="2170"/>
                    <a:pt x="2351" y="2170"/>
                  </a:cubicBezTo>
                  <a:cubicBezTo>
                    <a:pt x="2158" y="2170"/>
                    <a:pt x="2158" y="2170"/>
                    <a:pt x="2158" y="2170"/>
                  </a:cubicBezTo>
                  <a:cubicBezTo>
                    <a:pt x="2158" y="2099"/>
                    <a:pt x="2158" y="2099"/>
                    <a:pt x="2158" y="2099"/>
                  </a:cubicBezTo>
                  <a:cubicBezTo>
                    <a:pt x="2151" y="2107"/>
                    <a:pt x="2143" y="2115"/>
                    <a:pt x="2134" y="2123"/>
                  </a:cubicBezTo>
                  <a:cubicBezTo>
                    <a:pt x="2114" y="2138"/>
                    <a:pt x="2091" y="2151"/>
                    <a:pt x="2067" y="2160"/>
                  </a:cubicBezTo>
                  <a:cubicBezTo>
                    <a:pt x="2033" y="2176"/>
                    <a:pt x="1995" y="2184"/>
                    <a:pt x="1958" y="2184"/>
                  </a:cubicBezTo>
                  <a:cubicBezTo>
                    <a:pt x="1884" y="2187"/>
                    <a:pt x="1812" y="2157"/>
                    <a:pt x="1762" y="2104"/>
                  </a:cubicBezTo>
                  <a:cubicBezTo>
                    <a:pt x="1711" y="2050"/>
                    <a:pt x="1686" y="1979"/>
                    <a:pt x="1686" y="1889"/>
                  </a:cubicBezTo>
                  <a:cubicBezTo>
                    <a:pt x="1686" y="1469"/>
                    <a:pt x="1686" y="1469"/>
                    <a:pt x="1686" y="1469"/>
                  </a:cubicBezTo>
                  <a:cubicBezTo>
                    <a:pt x="1879" y="1469"/>
                    <a:pt x="1879" y="1469"/>
                    <a:pt x="1879" y="1469"/>
                  </a:cubicBezTo>
                  <a:cubicBezTo>
                    <a:pt x="1879" y="1869"/>
                    <a:pt x="1879" y="1869"/>
                    <a:pt x="1879" y="1869"/>
                  </a:cubicBezTo>
                  <a:cubicBezTo>
                    <a:pt x="1878" y="1906"/>
                    <a:pt x="1892" y="1941"/>
                    <a:pt x="1918" y="1966"/>
                  </a:cubicBezTo>
                  <a:cubicBezTo>
                    <a:pt x="1943" y="1992"/>
                    <a:pt x="1979" y="2006"/>
                    <a:pt x="2015" y="2005"/>
                  </a:cubicBezTo>
                  <a:cubicBezTo>
                    <a:pt x="2054" y="2007"/>
                    <a:pt x="2092" y="1991"/>
                    <a:pt x="2119" y="1962"/>
                  </a:cubicBezTo>
                  <a:cubicBezTo>
                    <a:pt x="2147" y="1928"/>
                    <a:pt x="2161" y="1885"/>
                    <a:pt x="2158" y="1841"/>
                  </a:cubicBezTo>
                  <a:lnTo>
                    <a:pt x="2158" y="1469"/>
                  </a:lnTo>
                  <a:close/>
                  <a:moveTo>
                    <a:pt x="3518" y="1469"/>
                  </a:moveTo>
                  <a:cubicBezTo>
                    <a:pt x="3279" y="2170"/>
                    <a:pt x="3279" y="2170"/>
                    <a:pt x="3279" y="2170"/>
                  </a:cubicBezTo>
                  <a:cubicBezTo>
                    <a:pt x="3111" y="2170"/>
                    <a:pt x="3111" y="2170"/>
                    <a:pt x="3111" y="2170"/>
                  </a:cubicBezTo>
                  <a:cubicBezTo>
                    <a:pt x="2975" y="1770"/>
                    <a:pt x="2975" y="1770"/>
                    <a:pt x="2975" y="1770"/>
                  </a:cubicBezTo>
                  <a:cubicBezTo>
                    <a:pt x="2839" y="2170"/>
                    <a:pt x="2839" y="2170"/>
                    <a:pt x="2839" y="2170"/>
                  </a:cubicBezTo>
                  <a:cubicBezTo>
                    <a:pt x="2670" y="2170"/>
                    <a:pt x="2670" y="2170"/>
                    <a:pt x="2670" y="2170"/>
                  </a:cubicBezTo>
                  <a:cubicBezTo>
                    <a:pt x="2431" y="1469"/>
                    <a:pt x="2431" y="1469"/>
                    <a:pt x="2431" y="1469"/>
                  </a:cubicBezTo>
                  <a:cubicBezTo>
                    <a:pt x="2631" y="1469"/>
                    <a:pt x="2631" y="1469"/>
                    <a:pt x="2631" y="1469"/>
                  </a:cubicBezTo>
                  <a:cubicBezTo>
                    <a:pt x="2767" y="1891"/>
                    <a:pt x="2767" y="1891"/>
                    <a:pt x="2767" y="1891"/>
                  </a:cubicBezTo>
                  <a:cubicBezTo>
                    <a:pt x="2903" y="1469"/>
                    <a:pt x="2903" y="1469"/>
                    <a:pt x="2903" y="1469"/>
                  </a:cubicBezTo>
                  <a:cubicBezTo>
                    <a:pt x="3046" y="1469"/>
                    <a:pt x="3046" y="1469"/>
                    <a:pt x="3046" y="1469"/>
                  </a:cubicBezTo>
                  <a:cubicBezTo>
                    <a:pt x="3182" y="1891"/>
                    <a:pt x="3182" y="1891"/>
                    <a:pt x="3182" y="1891"/>
                  </a:cubicBezTo>
                  <a:cubicBezTo>
                    <a:pt x="3318" y="1469"/>
                    <a:pt x="3318" y="1469"/>
                    <a:pt x="3318" y="1469"/>
                  </a:cubicBezTo>
                  <a:lnTo>
                    <a:pt x="3518" y="1469"/>
                  </a:lnTo>
                  <a:close/>
                  <a:moveTo>
                    <a:pt x="1789" y="989"/>
                  </a:moveTo>
                  <a:cubicBezTo>
                    <a:pt x="1804" y="980"/>
                    <a:pt x="1818" y="970"/>
                    <a:pt x="1831" y="959"/>
                  </a:cubicBezTo>
                  <a:cubicBezTo>
                    <a:pt x="1843" y="947"/>
                    <a:pt x="1852" y="939"/>
                    <a:pt x="1856" y="935"/>
                  </a:cubicBezTo>
                  <a:cubicBezTo>
                    <a:pt x="1859" y="932"/>
                    <a:pt x="1862" y="928"/>
                    <a:pt x="1865" y="924"/>
                  </a:cubicBezTo>
                  <a:cubicBezTo>
                    <a:pt x="1865" y="1010"/>
                    <a:pt x="1865" y="1010"/>
                    <a:pt x="1865" y="1010"/>
                  </a:cubicBezTo>
                  <a:cubicBezTo>
                    <a:pt x="2057" y="1010"/>
                    <a:pt x="2057" y="1010"/>
                    <a:pt x="2057" y="1010"/>
                  </a:cubicBezTo>
                  <a:cubicBezTo>
                    <a:pt x="2057" y="9"/>
                    <a:pt x="2057" y="9"/>
                    <a:pt x="2057" y="9"/>
                  </a:cubicBezTo>
                  <a:cubicBezTo>
                    <a:pt x="1865" y="9"/>
                    <a:pt x="1865" y="9"/>
                    <a:pt x="1865" y="9"/>
                  </a:cubicBezTo>
                  <a:cubicBezTo>
                    <a:pt x="1865" y="395"/>
                    <a:pt x="1865" y="395"/>
                    <a:pt x="1865" y="395"/>
                  </a:cubicBezTo>
                  <a:cubicBezTo>
                    <a:pt x="1843" y="369"/>
                    <a:pt x="1843" y="369"/>
                    <a:pt x="1843" y="369"/>
                  </a:cubicBezTo>
                  <a:cubicBezTo>
                    <a:pt x="1821" y="348"/>
                    <a:pt x="1796" y="332"/>
                    <a:pt x="1769" y="320"/>
                  </a:cubicBezTo>
                  <a:cubicBezTo>
                    <a:pt x="1734" y="304"/>
                    <a:pt x="1696" y="296"/>
                    <a:pt x="1658" y="296"/>
                  </a:cubicBezTo>
                  <a:cubicBezTo>
                    <a:pt x="1568" y="296"/>
                    <a:pt x="1482" y="334"/>
                    <a:pt x="1422" y="402"/>
                  </a:cubicBezTo>
                  <a:cubicBezTo>
                    <a:pt x="1289" y="548"/>
                    <a:pt x="1289" y="772"/>
                    <a:pt x="1422" y="918"/>
                  </a:cubicBezTo>
                  <a:cubicBezTo>
                    <a:pt x="1481" y="986"/>
                    <a:pt x="1567" y="1024"/>
                    <a:pt x="1657" y="1024"/>
                  </a:cubicBezTo>
                  <a:cubicBezTo>
                    <a:pt x="1682" y="1024"/>
                    <a:pt x="1707" y="1021"/>
                    <a:pt x="1731" y="1014"/>
                  </a:cubicBezTo>
                  <a:cubicBezTo>
                    <a:pt x="1751" y="1008"/>
                    <a:pt x="1771" y="1000"/>
                    <a:pt x="1789" y="989"/>
                  </a:cubicBezTo>
                  <a:close/>
                  <a:moveTo>
                    <a:pt x="1571" y="798"/>
                  </a:moveTo>
                  <a:cubicBezTo>
                    <a:pt x="1504" y="718"/>
                    <a:pt x="1504" y="601"/>
                    <a:pt x="1571" y="521"/>
                  </a:cubicBezTo>
                  <a:cubicBezTo>
                    <a:pt x="1575" y="517"/>
                    <a:pt x="1579" y="512"/>
                    <a:pt x="1584" y="508"/>
                  </a:cubicBezTo>
                  <a:cubicBezTo>
                    <a:pt x="1651" y="448"/>
                    <a:pt x="1754" y="454"/>
                    <a:pt x="1814" y="521"/>
                  </a:cubicBezTo>
                  <a:cubicBezTo>
                    <a:pt x="1881" y="601"/>
                    <a:pt x="1881" y="718"/>
                    <a:pt x="1814" y="798"/>
                  </a:cubicBezTo>
                  <a:cubicBezTo>
                    <a:pt x="1810" y="803"/>
                    <a:pt x="1805" y="808"/>
                    <a:pt x="1800" y="812"/>
                  </a:cubicBezTo>
                  <a:cubicBezTo>
                    <a:pt x="1733" y="872"/>
                    <a:pt x="1631" y="866"/>
                    <a:pt x="1571" y="798"/>
                  </a:cubicBezTo>
                  <a:close/>
                  <a:moveTo>
                    <a:pt x="597" y="1009"/>
                  </a:moveTo>
                  <a:cubicBezTo>
                    <a:pt x="404" y="1009"/>
                    <a:pt x="404" y="1009"/>
                    <a:pt x="404" y="1009"/>
                  </a:cubicBezTo>
                  <a:cubicBezTo>
                    <a:pt x="404" y="309"/>
                    <a:pt x="404" y="309"/>
                    <a:pt x="404" y="309"/>
                  </a:cubicBezTo>
                  <a:cubicBezTo>
                    <a:pt x="597" y="309"/>
                    <a:pt x="597" y="309"/>
                    <a:pt x="597" y="309"/>
                  </a:cubicBezTo>
                  <a:cubicBezTo>
                    <a:pt x="597" y="395"/>
                    <a:pt x="597" y="395"/>
                    <a:pt x="597" y="395"/>
                  </a:cubicBezTo>
                  <a:cubicBezTo>
                    <a:pt x="604" y="385"/>
                    <a:pt x="612" y="376"/>
                    <a:pt x="620" y="367"/>
                  </a:cubicBezTo>
                  <a:cubicBezTo>
                    <a:pt x="641" y="350"/>
                    <a:pt x="663" y="335"/>
                    <a:pt x="688" y="323"/>
                  </a:cubicBezTo>
                  <a:cubicBezTo>
                    <a:pt x="721" y="305"/>
                    <a:pt x="759" y="295"/>
                    <a:pt x="797" y="295"/>
                  </a:cubicBezTo>
                  <a:cubicBezTo>
                    <a:pt x="871" y="293"/>
                    <a:pt x="943" y="323"/>
                    <a:pt x="993" y="378"/>
                  </a:cubicBezTo>
                  <a:cubicBezTo>
                    <a:pt x="1043" y="434"/>
                    <a:pt x="1068" y="508"/>
                    <a:pt x="1069" y="602"/>
                  </a:cubicBezTo>
                  <a:cubicBezTo>
                    <a:pt x="1069" y="1010"/>
                    <a:pt x="1069" y="1010"/>
                    <a:pt x="1069" y="1010"/>
                  </a:cubicBezTo>
                  <a:cubicBezTo>
                    <a:pt x="876" y="1010"/>
                    <a:pt x="876" y="1010"/>
                    <a:pt x="876" y="1010"/>
                  </a:cubicBezTo>
                  <a:cubicBezTo>
                    <a:pt x="876" y="624"/>
                    <a:pt x="876" y="624"/>
                    <a:pt x="876" y="624"/>
                  </a:cubicBezTo>
                  <a:cubicBezTo>
                    <a:pt x="878" y="585"/>
                    <a:pt x="864" y="548"/>
                    <a:pt x="838" y="520"/>
                  </a:cubicBezTo>
                  <a:cubicBezTo>
                    <a:pt x="812" y="493"/>
                    <a:pt x="777" y="479"/>
                    <a:pt x="740" y="480"/>
                  </a:cubicBezTo>
                  <a:cubicBezTo>
                    <a:pt x="700" y="478"/>
                    <a:pt x="662" y="494"/>
                    <a:pt x="635" y="523"/>
                  </a:cubicBezTo>
                  <a:cubicBezTo>
                    <a:pt x="607" y="557"/>
                    <a:pt x="594" y="601"/>
                    <a:pt x="597" y="645"/>
                  </a:cubicBezTo>
                  <a:lnTo>
                    <a:pt x="597" y="1009"/>
                  </a:lnTo>
                  <a:close/>
                  <a:moveTo>
                    <a:pt x="211" y="1010"/>
                  </a:moveTo>
                  <a:cubicBezTo>
                    <a:pt x="18" y="1010"/>
                    <a:pt x="18" y="1010"/>
                    <a:pt x="18" y="1010"/>
                  </a:cubicBezTo>
                  <a:cubicBezTo>
                    <a:pt x="18" y="310"/>
                    <a:pt x="18" y="310"/>
                    <a:pt x="18" y="310"/>
                  </a:cubicBezTo>
                  <a:cubicBezTo>
                    <a:pt x="211" y="310"/>
                    <a:pt x="211" y="310"/>
                    <a:pt x="211" y="310"/>
                  </a:cubicBezTo>
                  <a:lnTo>
                    <a:pt x="211" y="1010"/>
                  </a:lnTo>
                  <a:close/>
                  <a:moveTo>
                    <a:pt x="33" y="187"/>
                  </a:moveTo>
                  <a:cubicBezTo>
                    <a:pt x="13" y="166"/>
                    <a:pt x="2" y="138"/>
                    <a:pt x="4" y="109"/>
                  </a:cubicBezTo>
                  <a:cubicBezTo>
                    <a:pt x="0" y="53"/>
                    <a:pt x="42" y="5"/>
                    <a:pt x="98" y="2"/>
                  </a:cubicBezTo>
                  <a:cubicBezTo>
                    <a:pt x="102" y="2"/>
                    <a:pt x="106" y="2"/>
                    <a:pt x="110" y="2"/>
                  </a:cubicBezTo>
                  <a:cubicBezTo>
                    <a:pt x="141" y="0"/>
                    <a:pt x="171" y="11"/>
                    <a:pt x="194" y="31"/>
                  </a:cubicBezTo>
                  <a:cubicBezTo>
                    <a:pt x="235" y="75"/>
                    <a:pt x="235" y="143"/>
                    <a:pt x="194" y="187"/>
                  </a:cubicBezTo>
                  <a:cubicBezTo>
                    <a:pt x="171" y="207"/>
                    <a:pt x="141" y="218"/>
                    <a:pt x="110" y="216"/>
                  </a:cubicBezTo>
                  <a:cubicBezTo>
                    <a:pt x="81" y="218"/>
                    <a:pt x="53" y="207"/>
                    <a:pt x="33" y="187"/>
                  </a:cubicBezTo>
                  <a:close/>
                </a:path>
              </a:pathLst>
            </a:custGeom>
            <a:solidFill>
              <a:srgbClr val="868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5006851F-5A09-5DC5-27B2-425F55B92F0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6" y="337"/>
              <a:ext cx="1356" cy="262"/>
            </a:xfrm>
            <a:custGeom>
              <a:avLst/>
              <a:gdLst>
                <a:gd name="T0" fmla="*/ 371 w 6784"/>
                <a:gd name="T1" fmla="*/ 1010 h 1313"/>
                <a:gd name="T2" fmla="*/ 486 w 6784"/>
                <a:gd name="T3" fmla="*/ 752 h 1313"/>
                <a:gd name="T4" fmla="*/ 1601 w 6784"/>
                <a:gd name="T5" fmla="*/ 629 h 1313"/>
                <a:gd name="T6" fmla="*/ 1086 w 6784"/>
                <a:gd name="T7" fmla="*/ 724 h 1313"/>
                <a:gd name="T8" fmla="*/ 1371 w 6784"/>
                <a:gd name="T9" fmla="*/ 839 h 1313"/>
                <a:gd name="T10" fmla="*/ 1556 w 6784"/>
                <a:gd name="T11" fmla="*/ 903 h 1313"/>
                <a:gd name="T12" fmla="*/ 1446 w 6784"/>
                <a:gd name="T13" fmla="*/ 983 h 1313"/>
                <a:gd name="T14" fmla="*/ 994 w 6784"/>
                <a:gd name="T15" fmla="*/ 917 h 1313"/>
                <a:gd name="T16" fmla="*/ 1601 w 6784"/>
                <a:gd name="T17" fmla="*/ 629 h 1313"/>
                <a:gd name="T18" fmla="*/ 1251 w 6784"/>
                <a:gd name="T19" fmla="*/ 460 h 1313"/>
                <a:gd name="T20" fmla="*/ 1086 w 6784"/>
                <a:gd name="T21" fmla="*/ 588 h 1313"/>
                <a:gd name="T22" fmla="*/ 1973 w 6784"/>
                <a:gd name="T23" fmla="*/ 1010 h 1313"/>
                <a:gd name="T24" fmla="*/ 1780 w 6784"/>
                <a:gd name="T25" fmla="*/ 1010 h 1313"/>
                <a:gd name="T26" fmla="*/ 1765 w 6784"/>
                <a:gd name="T27" fmla="*/ 109 h 1313"/>
                <a:gd name="T28" fmla="*/ 1956 w 6784"/>
                <a:gd name="T29" fmla="*/ 187 h 1313"/>
                <a:gd name="T30" fmla="*/ 1872 w 6784"/>
                <a:gd name="T31" fmla="*/ 2 h 1313"/>
                <a:gd name="T32" fmla="*/ 2407 w 6784"/>
                <a:gd name="T33" fmla="*/ 9 h 1313"/>
                <a:gd name="T34" fmla="*/ 2663 w 6784"/>
                <a:gd name="T35" fmla="*/ 1010 h 1313"/>
                <a:gd name="T36" fmla="*/ 2663 w 6784"/>
                <a:gd name="T37" fmla="*/ 310 h 1313"/>
                <a:gd name="T38" fmla="*/ 2743 w 6784"/>
                <a:gd name="T39" fmla="*/ 2 h 1313"/>
                <a:gd name="T40" fmla="*/ 2756 w 6784"/>
                <a:gd name="T41" fmla="*/ 216 h 1313"/>
                <a:gd name="T42" fmla="*/ 2840 w 6784"/>
                <a:gd name="T43" fmla="*/ 31 h 1313"/>
                <a:gd name="T44" fmla="*/ 3750 w 6784"/>
                <a:gd name="T45" fmla="*/ 310 h 1313"/>
                <a:gd name="T46" fmla="*/ 3378 w 6784"/>
                <a:gd name="T47" fmla="*/ 1310 h 1313"/>
                <a:gd name="T48" fmla="*/ 3108 w 6784"/>
                <a:gd name="T49" fmla="*/ 1214 h 1313"/>
                <a:gd name="T50" fmla="*/ 3178 w 6784"/>
                <a:gd name="T51" fmla="*/ 1046 h 1313"/>
                <a:gd name="T52" fmla="*/ 3371 w 6784"/>
                <a:gd name="T53" fmla="*/ 1139 h 1313"/>
                <a:gd name="T54" fmla="*/ 3557 w 6784"/>
                <a:gd name="T55" fmla="*/ 896 h 1313"/>
                <a:gd name="T56" fmla="*/ 3482 w 6784"/>
                <a:gd name="T57" fmla="*/ 962 h 1313"/>
                <a:gd name="T58" fmla="*/ 3132 w 6784"/>
                <a:gd name="T59" fmla="*/ 893 h 1313"/>
                <a:gd name="T60" fmla="*/ 3349 w 6784"/>
                <a:gd name="T61" fmla="*/ 296 h 1313"/>
                <a:gd name="T62" fmla="*/ 3557 w 6784"/>
                <a:gd name="T63" fmla="*/ 396 h 1313"/>
                <a:gd name="T64" fmla="*/ 3392 w 6784"/>
                <a:gd name="T65" fmla="*/ 474 h 1313"/>
                <a:gd name="T66" fmla="*/ 3281 w 6784"/>
                <a:gd name="T67" fmla="*/ 768 h 1313"/>
                <a:gd name="T68" fmla="*/ 3508 w 6784"/>
                <a:gd name="T69" fmla="*/ 524 h 1313"/>
                <a:gd name="T70" fmla="*/ 4192 w 6784"/>
                <a:gd name="T71" fmla="*/ 367 h 1313"/>
                <a:gd name="T72" fmla="*/ 3975 w 6784"/>
                <a:gd name="T73" fmla="*/ 9 h 1313"/>
                <a:gd name="T74" fmla="*/ 4168 w 6784"/>
                <a:gd name="T75" fmla="*/ 645 h 1313"/>
                <a:gd name="T76" fmla="*/ 4409 w 6784"/>
                <a:gd name="T77" fmla="*/ 520 h 1313"/>
                <a:gd name="T78" fmla="*/ 4640 w 6784"/>
                <a:gd name="T79" fmla="*/ 1010 h 1313"/>
                <a:gd name="T80" fmla="*/ 4369 w 6784"/>
                <a:gd name="T81" fmla="*/ 295 h 1313"/>
                <a:gd name="T82" fmla="*/ 5490 w 6784"/>
                <a:gd name="T83" fmla="*/ 724 h 1313"/>
                <a:gd name="T84" fmla="*/ 5167 w 6784"/>
                <a:gd name="T85" fmla="*/ 860 h 1313"/>
                <a:gd name="T86" fmla="*/ 5353 w 6784"/>
                <a:gd name="T87" fmla="*/ 774 h 1313"/>
                <a:gd name="T88" fmla="*/ 5402 w 6784"/>
                <a:gd name="T89" fmla="*/ 946 h 1313"/>
                <a:gd name="T90" fmla="*/ 5154 w 6784"/>
                <a:gd name="T91" fmla="*/ 1024 h 1313"/>
                <a:gd name="T92" fmla="*/ 5147 w 6784"/>
                <a:gd name="T93" fmla="*/ 295 h 1313"/>
                <a:gd name="T94" fmla="*/ 5251 w 6784"/>
                <a:gd name="T95" fmla="*/ 496 h 1313"/>
                <a:gd name="T96" fmla="*/ 5042 w 6784"/>
                <a:gd name="T97" fmla="*/ 495 h 1313"/>
                <a:gd name="T98" fmla="*/ 5676 w 6784"/>
                <a:gd name="T99" fmla="*/ 1010 h 1313"/>
                <a:gd name="T100" fmla="*/ 5676 w 6784"/>
                <a:gd name="T101" fmla="*/ 310 h 1313"/>
                <a:gd name="T102" fmla="*/ 5756 w 6784"/>
                <a:gd name="T103" fmla="*/ 2 h 1313"/>
                <a:gd name="T104" fmla="*/ 5769 w 6784"/>
                <a:gd name="T105" fmla="*/ 216 h 1313"/>
                <a:gd name="T106" fmla="*/ 5852 w 6784"/>
                <a:gd name="T107" fmla="*/ 31 h 1313"/>
                <a:gd name="T108" fmla="*/ 6784 w 6784"/>
                <a:gd name="T109" fmla="*/ 1010 h 1313"/>
                <a:gd name="T110" fmla="*/ 6583 w 6784"/>
                <a:gd name="T111" fmla="*/ 935 h 1313"/>
                <a:gd name="T112" fmla="*/ 6458 w 6784"/>
                <a:gd name="T113" fmla="*/ 1014 h 1313"/>
                <a:gd name="T114" fmla="*/ 6048 w 6784"/>
                <a:gd name="T115" fmla="*/ 660 h 1313"/>
                <a:gd name="T116" fmla="*/ 6496 w 6784"/>
                <a:gd name="T117" fmla="*/ 320 h 1313"/>
                <a:gd name="T118" fmla="*/ 6591 w 6784"/>
                <a:gd name="T119" fmla="*/ 9 h 1313"/>
                <a:gd name="T120" fmla="*/ 6541 w 6784"/>
                <a:gd name="T121" fmla="*/ 522 h 1313"/>
                <a:gd name="T122" fmla="*/ 6248 w 6784"/>
                <a:gd name="T123" fmla="*/ 660 h 1313"/>
                <a:gd name="T124" fmla="*/ 6541 w 6784"/>
                <a:gd name="T125" fmla="*/ 799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84" h="1313">
                  <a:moveTo>
                    <a:pt x="972" y="9"/>
                  </a:moveTo>
                  <a:cubicBezTo>
                    <a:pt x="600" y="1010"/>
                    <a:pt x="600" y="1010"/>
                    <a:pt x="600" y="1010"/>
                  </a:cubicBezTo>
                  <a:cubicBezTo>
                    <a:pt x="371" y="1010"/>
                    <a:pt x="371" y="1010"/>
                    <a:pt x="371" y="10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486" y="752"/>
                    <a:pt x="486" y="752"/>
                    <a:pt x="486" y="752"/>
                  </a:cubicBezTo>
                  <a:cubicBezTo>
                    <a:pt x="743" y="9"/>
                    <a:pt x="743" y="9"/>
                    <a:pt x="743" y="9"/>
                  </a:cubicBezTo>
                  <a:lnTo>
                    <a:pt x="972" y="9"/>
                  </a:lnTo>
                  <a:close/>
                  <a:moveTo>
                    <a:pt x="1601" y="629"/>
                  </a:moveTo>
                  <a:cubicBezTo>
                    <a:pt x="1601" y="634"/>
                    <a:pt x="1601" y="640"/>
                    <a:pt x="1601" y="646"/>
                  </a:cubicBezTo>
                  <a:cubicBezTo>
                    <a:pt x="1594" y="724"/>
                    <a:pt x="1594" y="724"/>
                    <a:pt x="1594" y="724"/>
                  </a:cubicBezTo>
                  <a:cubicBezTo>
                    <a:pt x="1086" y="724"/>
                    <a:pt x="1086" y="724"/>
                    <a:pt x="1086" y="724"/>
                  </a:cubicBezTo>
                  <a:cubicBezTo>
                    <a:pt x="1093" y="762"/>
                    <a:pt x="1115" y="797"/>
                    <a:pt x="1146" y="820"/>
                  </a:cubicBezTo>
                  <a:cubicBezTo>
                    <a:pt x="1182" y="848"/>
                    <a:pt x="1226" y="862"/>
                    <a:pt x="1271" y="860"/>
                  </a:cubicBezTo>
                  <a:cubicBezTo>
                    <a:pt x="1305" y="861"/>
                    <a:pt x="1340" y="853"/>
                    <a:pt x="1371" y="839"/>
                  </a:cubicBezTo>
                  <a:cubicBezTo>
                    <a:pt x="1395" y="829"/>
                    <a:pt x="1418" y="815"/>
                    <a:pt x="1436" y="796"/>
                  </a:cubicBezTo>
                  <a:cubicBezTo>
                    <a:pt x="1456" y="774"/>
                    <a:pt x="1456" y="774"/>
                    <a:pt x="1456" y="774"/>
                  </a:cubicBezTo>
                  <a:cubicBezTo>
                    <a:pt x="1556" y="903"/>
                    <a:pt x="1556" y="903"/>
                    <a:pt x="1556" y="903"/>
                  </a:cubicBezTo>
                  <a:cubicBezTo>
                    <a:pt x="1543" y="916"/>
                    <a:pt x="1543" y="916"/>
                    <a:pt x="1543" y="916"/>
                  </a:cubicBezTo>
                  <a:cubicBezTo>
                    <a:pt x="1532" y="926"/>
                    <a:pt x="1519" y="936"/>
                    <a:pt x="1506" y="946"/>
                  </a:cubicBezTo>
                  <a:cubicBezTo>
                    <a:pt x="1487" y="960"/>
                    <a:pt x="1467" y="972"/>
                    <a:pt x="1446" y="983"/>
                  </a:cubicBezTo>
                  <a:cubicBezTo>
                    <a:pt x="1420" y="996"/>
                    <a:pt x="1392" y="1005"/>
                    <a:pt x="1363" y="1012"/>
                  </a:cubicBezTo>
                  <a:cubicBezTo>
                    <a:pt x="1328" y="1020"/>
                    <a:pt x="1293" y="1024"/>
                    <a:pt x="1257" y="1024"/>
                  </a:cubicBezTo>
                  <a:cubicBezTo>
                    <a:pt x="1158" y="1026"/>
                    <a:pt x="1063" y="988"/>
                    <a:pt x="994" y="917"/>
                  </a:cubicBezTo>
                  <a:cubicBezTo>
                    <a:pt x="923" y="850"/>
                    <a:pt x="884" y="757"/>
                    <a:pt x="886" y="660"/>
                  </a:cubicBezTo>
                  <a:cubicBezTo>
                    <a:pt x="887" y="459"/>
                    <a:pt x="1050" y="296"/>
                    <a:pt x="1251" y="295"/>
                  </a:cubicBezTo>
                  <a:cubicBezTo>
                    <a:pt x="1440" y="291"/>
                    <a:pt x="1596" y="440"/>
                    <a:pt x="1601" y="629"/>
                  </a:cubicBezTo>
                  <a:close/>
                  <a:moveTo>
                    <a:pt x="1408" y="588"/>
                  </a:moveTo>
                  <a:cubicBezTo>
                    <a:pt x="1401" y="552"/>
                    <a:pt x="1382" y="520"/>
                    <a:pt x="1354" y="496"/>
                  </a:cubicBezTo>
                  <a:cubicBezTo>
                    <a:pt x="1326" y="472"/>
                    <a:pt x="1289" y="459"/>
                    <a:pt x="1251" y="460"/>
                  </a:cubicBezTo>
                  <a:cubicBezTo>
                    <a:pt x="1213" y="459"/>
                    <a:pt x="1176" y="471"/>
                    <a:pt x="1146" y="495"/>
                  </a:cubicBezTo>
                  <a:cubicBezTo>
                    <a:pt x="1146" y="495"/>
                    <a:pt x="1146" y="495"/>
                    <a:pt x="1146" y="495"/>
                  </a:cubicBezTo>
                  <a:cubicBezTo>
                    <a:pt x="1117" y="520"/>
                    <a:pt x="1096" y="552"/>
                    <a:pt x="1086" y="588"/>
                  </a:cubicBezTo>
                  <a:lnTo>
                    <a:pt x="1408" y="588"/>
                  </a:lnTo>
                  <a:close/>
                  <a:moveTo>
                    <a:pt x="1780" y="1010"/>
                  </a:moveTo>
                  <a:cubicBezTo>
                    <a:pt x="1973" y="1010"/>
                    <a:pt x="1973" y="1010"/>
                    <a:pt x="1973" y="1010"/>
                  </a:cubicBezTo>
                  <a:cubicBezTo>
                    <a:pt x="1973" y="310"/>
                    <a:pt x="1973" y="310"/>
                    <a:pt x="1973" y="310"/>
                  </a:cubicBezTo>
                  <a:cubicBezTo>
                    <a:pt x="1780" y="310"/>
                    <a:pt x="1780" y="310"/>
                    <a:pt x="1780" y="310"/>
                  </a:cubicBezTo>
                  <a:lnTo>
                    <a:pt x="1780" y="1010"/>
                  </a:lnTo>
                  <a:close/>
                  <a:moveTo>
                    <a:pt x="1872" y="2"/>
                  </a:moveTo>
                  <a:cubicBezTo>
                    <a:pt x="1868" y="2"/>
                    <a:pt x="1864" y="2"/>
                    <a:pt x="1860" y="2"/>
                  </a:cubicBezTo>
                  <a:cubicBezTo>
                    <a:pt x="1804" y="5"/>
                    <a:pt x="1762" y="53"/>
                    <a:pt x="1765" y="109"/>
                  </a:cubicBezTo>
                  <a:cubicBezTo>
                    <a:pt x="1764" y="138"/>
                    <a:pt x="1775" y="166"/>
                    <a:pt x="1794" y="187"/>
                  </a:cubicBezTo>
                  <a:cubicBezTo>
                    <a:pt x="1815" y="207"/>
                    <a:pt x="1843" y="218"/>
                    <a:pt x="1872" y="216"/>
                  </a:cubicBezTo>
                  <a:cubicBezTo>
                    <a:pt x="1903" y="218"/>
                    <a:pt x="1933" y="207"/>
                    <a:pt x="1956" y="187"/>
                  </a:cubicBezTo>
                  <a:cubicBezTo>
                    <a:pt x="1977" y="166"/>
                    <a:pt x="1988" y="138"/>
                    <a:pt x="1987" y="109"/>
                  </a:cubicBezTo>
                  <a:cubicBezTo>
                    <a:pt x="1988" y="80"/>
                    <a:pt x="1977" y="52"/>
                    <a:pt x="1956" y="31"/>
                  </a:cubicBezTo>
                  <a:cubicBezTo>
                    <a:pt x="1933" y="11"/>
                    <a:pt x="1903" y="0"/>
                    <a:pt x="1872" y="2"/>
                  </a:cubicBezTo>
                  <a:close/>
                  <a:moveTo>
                    <a:pt x="2214" y="1010"/>
                  </a:moveTo>
                  <a:cubicBezTo>
                    <a:pt x="2407" y="1010"/>
                    <a:pt x="2407" y="1010"/>
                    <a:pt x="2407" y="1010"/>
                  </a:cubicBezTo>
                  <a:cubicBezTo>
                    <a:pt x="2407" y="9"/>
                    <a:pt x="2407" y="9"/>
                    <a:pt x="2407" y="9"/>
                  </a:cubicBezTo>
                  <a:cubicBezTo>
                    <a:pt x="2214" y="9"/>
                    <a:pt x="2214" y="9"/>
                    <a:pt x="2214" y="9"/>
                  </a:cubicBezTo>
                  <a:lnTo>
                    <a:pt x="2214" y="1010"/>
                  </a:lnTo>
                  <a:close/>
                  <a:moveTo>
                    <a:pt x="2663" y="1010"/>
                  </a:moveTo>
                  <a:cubicBezTo>
                    <a:pt x="2856" y="1010"/>
                    <a:pt x="2856" y="1010"/>
                    <a:pt x="2856" y="1010"/>
                  </a:cubicBezTo>
                  <a:cubicBezTo>
                    <a:pt x="2856" y="310"/>
                    <a:pt x="2856" y="310"/>
                    <a:pt x="2856" y="310"/>
                  </a:cubicBezTo>
                  <a:cubicBezTo>
                    <a:pt x="2663" y="310"/>
                    <a:pt x="2663" y="310"/>
                    <a:pt x="2663" y="310"/>
                  </a:cubicBezTo>
                  <a:lnTo>
                    <a:pt x="2663" y="1010"/>
                  </a:lnTo>
                  <a:close/>
                  <a:moveTo>
                    <a:pt x="2756" y="2"/>
                  </a:moveTo>
                  <a:cubicBezTo>
                    <a:pt x="2752" y="2"/>
                    <a:pt x="2748" y="2"/>
                    <a:pt x="2743" y="2"/>
                  </a:cubicBezTo>
                  <a:cubicBezTo>
                    <a:pt x="2688" y="5"/>
                    <a:pt x="2645" y="53"/>
                    <a:pt x="2649" y="109"/>
                  </a:cubicBezTo>
                  <a:cubicBezTo>
                    <a:pt x="2648" y="138"/>
                    <a:pt x="2658" y="166"/>
                    <a:pt x="2678" y="187"/>
                  </a:cubicBezTo>
                  <a:cubicBezTo>
                    <a:pt x="2699" y="207"/>
                    <a:pt x="2727" y="218"/>
                    <a:pt x="2756" y="216"/>
                  </a:cubicBezTo>
                  <a:cubicBezTo>
                    <a:pt x="2786" y="218"/>
                    <a:pt x="2817" y="207"/>
                    <a:pt x="2840" y="187"/>
                  </a:cubicBezTo>
                  <a:cubicBezTo>
                    <a:pt x="2860" y="166"/>
                    <a:pt x="2872" y="138"/>
                    <a:pt x="2870" y="109"/>
                  </a:cubicBezTo>
                  <a:cubicBezTo>
                    <a:pt x="2872" y="80"/>
                    <a:pt x="2861" y="52"/>
                    <a:pt x="2840" y="31"/>
                  </a:cubicBezTo>
                  <a:cubicBezTo>
                    <a:pt x="2817" y="11"/>
                    <a:pt x="2786" y="0"/>
                    <a:pt x="2756" y="2"/>
                  </a:cubicBezTo>
                  <a:close/>
                  <a:moveTo>
                    <a:pt x="3557" y="310"/>
                  </a:moveTo>
                  <a:cubicBezTo>
                    <a:pt x="3750" y="310"/>
                    <a:pt x="3750" y="310"/>
                    <a:pt x="3750" y="310"/>
                  </a:cubicBezTo>
                  <a:cubicBezTo>
                    <a:pt x="3750" y="953"/>
                    <a:pt x="3750" y="953"/>
                    <a:pt x="3750" y="953"/>
                  </a:cubicBezTo>
                  <a:cubicBezTo>
                    <a:pt x="3752" y="1049"/>
                    <a:pt x="3713" y="1141"/>
                    <a:pt x="3644" y="1207"/>
                  </a:cubicBezTo>
                  <a:cubicBezTo>
                    <a:pt x="3573" y="1276"/>
                    <a:pt x="3477" y="1313"/>
                    <a:pt x="3378" y="1310"/>
                  </a:cubicBezTo>
                  <a:cubicBezTo>
                    <a:pt x="3339" y="1310"/>
                    <a:pt x="3300" y="1305"/>
                    <a:pt x="3263" y="1295"/>
                  </a:cubicBezTo>
                  <a:cubicBezTo>
                    <a:pt x="3231" y="1286"/>
                    <a:pt x="3200" y="1274"/>
                    <a:pt x="3171" y="1258"/>
                  </a:cubicBezTo>
                  <a:cubicBezTo>
                    <a:pt x="3149" y="1245"/>
                    <a:pt x="3128" y="1230"/>
                    <a:pt x="3108" y="1214"/>
                  </a:cubicBezTo>
                  <a:cubicBezTo>
                    <a:pt x="3094" y="1203"/>
                    <a:pt x="3081" y="1190"/>
                    <a:pt x="3069" y="1176"/>
                  </a:cubicBezTo>
                  <a:cubicBezTo>
                    <a:pt x="3056" y="1160"/>
                    <a:pt x="3056" y="1160"/>
                    <a:pt x="3056" y="1160"/>
                  </a:cubicBezTo>
                  <a:cubicBezTo>
                    <a:pt x="3178" y="1046"/>
                    <a:pt x="3178" y="1046"/>
                    <a:pt x="3178" y="1046"/>
                  </a:cubicBezTo>
                  <a:cubicBezTo>
                    <a:pt x="3182" y="1052"/>
                    <a:pt x="3189" y="1061"/>
                    <a:pt x="3199" y="1072"/>
                  </a:cubicBezTo>
                  <a:cubicBezTo>
                    <a:pt x="3218" y="1089"/>
                    <a:pt x="3240" y="1103"/>
                    <a:pt x="3264" y="1113"/>
                  </a:cubicBezTo>
                  <a:cubicBezTo>
                    <a:pt x="3297" y="1130"/>
                    <a:pt x="3334" y="1139"/>
                    <a:pt x="3371" y="1139"/>
                  </a:cubicBezTo>
                  <a:cubicBezTo>
                    <a:pt x="3466" y="1146"/>
                    <a:pt x="3549" y="1075"/>
                    <a:pt x="3557" y="980"/>
                  </a:cubicBezTo>
                  <a:cubicBezTo>
                    <a:pt x="3558" y="971"/>
                    <a:pt x="3558" y="962"/>
                    <a:pt x="3557" y="953"/>
                  </a:cubicBezTo>
                  <a:cubicBezTo>
                    <a:pt x="3557" y="896"/>
                    <a:pt x="3557" y="896"/>
                    <a:pt x="3557" y="896"/>
                  </a:cubicBezTo>
                  <a:cubicBezTo>
                    <a:pt x="3554" y="899"/>
                    <a:pt x="3551" y="903"/>
                    <a:pt x="3548" y="906"/>
                  </a:cubicBezTo>
                  <a:cubicBezTo>
                    <a:pt x="3540" y="915"/>
                    <a:pt x="3532" y="923"/>
                    <a:pt x="3523" y="930"/>
                  </a:cubicBezTo>
                  <a:cubicBezTo>
                    <a:pt x="3510" y="942"/>
                    <a:pt x="3496" y="953"/>
                    <a:pt x="3482" y="962"/>
                  </a:cubicBezTo>
                  <a:cubicBezTo>
                    <a:pt x="3464" y="972"/>
                    <a:pt x="3444" y="981"/>
                    <a:pt x="3424" y="986"/>
                  </a:cubicBezTo>
                  <a:cubicBezTo>
                    <a:pt x="3400" y="993"/>
                    <a:pt x="3375" y="997"/>
                    <a:pt x="3349" y="997"/>
                  </a:cubicBezTo>
                  <a:cubicBezTo>
                    <a:pt x="3269" y="997"/>
                    <a:pt x="3197" y="962"/>
                    <a:pt x="3132" y="893"/>
                  </a:cubicBezTo>
                  <a:cubicBezTo>
                    <a:pt x="3068" y="827"/>
                    <a:pt x="3033" y="738"/>
                    <a:pt x="3035" y="647"/>
                  </a:cubicBezTo>
                  <a:cubicBezTo>
                    <a:pt x="3033" y="555"/>
                    <a:pt x="3068" y="466"/>
                    <a:pt x="3132" y="400"/>
                  </a:cubicBezTo>
                  <a:cubicBezTo>
                    <a:pt x="3197" y="331"/>
                    <a:pt x="3269" y="296"/>
                    <a:pt x="3349" y="296"/>
                  </a:cubicBezTo>
                  <a:cubicBezTo>
                    <a:pt x="3388" y="296"/>
                    <a:pt x="3427" y="304"/>
                    <a:pt x="3462" y="321"/>
                  </a:cubicBezTo>
                  <a:cubicBezTo>
                    <a:pt x="3489" y="333"/>
                    <a:pt x="3514" y="349"/>
                    <a:pt x="3535" y="370"/>
                  </a:cubicBezTo>
                  <a:cubicBezTo>
                    <a:pt x="3557" y="396"/>
                    <a:pt x="3557" y="396"/>
                    <a:pt x="3557" y="396"/>
                  </a:cubicBezTo>
                  <a:lnTo>
                    <a:pt x="3557" y="310"/>
                  </a:lnTo>
                  <a:close/>
                  <a:moveTo>
                    <a:pt x="3508" y="524"/>
                  </a:moveTo>
                  <a:cubicBezTo>
                    <a:pt x="3478" y="492"/>
                    <a:pt x="3436" y="474"/>
                    <a:pt x="3392" y="474"/>
                  </a:cubicBezTo>
                  <a:cubicBezTo>
                    <a:pt x="3350" y="473"/>
                    <a:pt x="3309" y="490"/>
                    <a:pt x="3281" y="522"/>
                  </a:cubicBezTo>
                  <a:cubicBezTo>
                    <a:pt x="3250" y="555"/>
                    <a:pt x="3233" y="599"/>
                    <a:pt x="3235" y="645"/>
                  </a:cubicBezTo>
                  <a:cubicBezTo>
                    <a:pt x="3233" y="690"/>
                    <a:pt x="3250" y="735"/>
                    <a:pt x="3281" y="768"/>
                  </a:cubicBezTo>
                  <a:cubicBezTo>
                    <a:pt x="3309" y="800"/>
                    <a:pt x="3350" y="818"/>
                    <a:pt x="3392" y="817"/>
                  </a:cubicBezTo>
                  <a:cubicBezTo>
                    <a:pt x="3436" y="818"/>
                    <a:pt x="3478" y="799"/>
                    <a:pt x="3508" y="767"/>
                  </a:cubicBezTo>
                  <a:cubicBezTo>
                    <a:pt x="3573" y="699"/>
                    <a:pt x="3573" y="592"/>
                    <a:pt x="3508" y="524"/>
                  </a:cubicBezTo>
                  <a:close/>
                  <a:moveTo>
                    <a:pt x="4369" y="295"/>
                  </a:moveTo>
                  <a:cubicBezTo>
                    <a:pt x="4331" y="295"/>
                    <a:pt x="4293" y="305"/>
                    <a:pt x="4260" y="323"/>
                  </a:cubicBezTo>
                  <a:cubicBezTo>
                    <a:pt x="4235" y="334"/>
                    <a:pt x="4212" y="349"/>
                    <a:pt x="4192" y="367"/>
                  </a:cubicBezTo>
                  <a:cubicBezTo>
                    <a:pt x="4183" y="376"/>
                    <a:pt x="4175" y="385"/>
                    <a:pt x="4168" y="395"/>
                  </a:cubicBezTo>
                  <a:cubicBezTo>
                    <a:pt x="4168" y="9"/>
                    <a:pt x="4168" y="9"/>
                    <a:pt x="4168" y="9"/>
                  </a:cubicBezTo>
                  <a:cubicBezTo>
                    <a:pt x="3975" y="9"/>
                    <a:pt x="3975" y="9"/>
                    <a:pt x="3975" y="9"/>
                  </a:cubicBezTo>
                  <a:cubicBezTo>
                    <a:pt x="3975" y="1010"/>
                    <a:pt x="3975" y="1010"/>
                    <a:pt x="3975" y="1010"/>
                  </a:cubicBezTo>
                  <a:cubicBezTo>
                    <a:pt x="4168" y="1010"/>
                    <a:pt x="4168" y="1010"/>
                    <a:pt x="4168" y="1010"/>
                  </a:cubicBezTo>
                  <a:cubicBezTo>
                    <a:pt x="4168" y="645"/>
                    <a:pt x="4168" y="645"/>
                    <a:pt x="4168" y="645"/>
                  </a:cubicBezTo>
                  <a:cubicBezTo>
                    <a:pt x="4166" y="601"/>
                    <a:pt x="4179" y="558"/>
                    <a:pt x="4207" y="523"/>
                  </a:cubicBezTo>
                  <a:cubicBezTo>
                    <a:pt x="4233" y="494"/>
                    <a:pt x="4271" y="478"/>
                    <a:pt x="4311" y="480"/>
                  </a:cubicBezTo>
                  <a:cubicBezTo>
                    <a:pt x="4348" y="479"/>
                    <a:pt x="4383" y="494"/>
                    <a:pt x="4409" y="520"/>
                  </a:cubicBezTo>
                  <a:cubicBezTo>
                    <a:pt x="4435" y="548"/>
                    <a:pt x="4449" y="586"/>
                    <a:pt x="4447" y="624"/>
                  </a:cubicBezTo>
                  <a:cubicBezTo>
                    <a:pt x="4447" y="1010"/>
                    <a:pt x="4447" y="1010"/>
                    <a:pt x="4447" y="1010"/>
                  </a:cubicBezTo>
                  <a:cubicBezTo>
                    <a:pt x="4640" y="1010"/>
                    <a:pt x="4640" y="1010"/>
                    <a:pt x="4640" y="1010"/>
                  </a:cubicBezTo>
                  <a:cubicBezTo>
                    <a:pt x="4640" y="602"/>
                    <a:pt x="4640" y="602"/>
                    <a:pt x="4640" y="602"/>
                  </a:cubicBezTo>
                  <a:cubicBezTo>
                    <a:pt x="4640" y="508"/>
                    <a:pt x="4615" y="434"/>
                    <a:pt x="4565" y="378"/>
                  </a:cubicBezTo>
                  <a:cubicBezTo>
                    <a:pt x="4515" y="323"/>
                    <a:pt x="4443" y="293"/>
                    <a:pt x="4369" y="295"/>
                  </a:cubicBezTo>
                  <a:close/>
                  <a:moveTo>
                    <a:pt x="5497" y="629"/>
                  </a:moveTo>
                  <a:cubicBezTo>
                    <a:pt x="5497" y="634"/>
                    <a:pt x="5497" y="640"/>
                    <a:pt x="5497" y="646"/>
                  </a:cubicBezTo>
                  <a:cubicBezTo>
                    <a:pt x="5490" y="724"/>
                    <a:pt x="5490" y="724"/>
                    <a:pt x="5490" y="724"/>
                  </a:cubicBezTo>
                  <a:cubicBezTo>
                    <a:pt x="4982" y="724"/>
                    <a:pt x="4982" y="724"/>
                    <a:pt x="4982" y="724"/>
                  </a:cubicBezTo>
                  <a:cubicBezTo>
                    <a:pt x="4990" y="762"/>
                    <a:pt x="5011" y="797"/>
                    <a:pt x="5042" y="820"/>
                  </a:cubicBezTo>
                  <a:cubicBezTo>
                    <a:pt x="5078" y="848"/>
                    <a:pt x="5122" y="862"/>
                    <a:pt x="5167" y="860"/>
                  </a:cubicBezTo>
                  <a:cubicBezTo>
                    <a:pt x="5202" y="861"/>
                    <a:pt x="5236" y="853"/>
                    <a:pt x="5267" y="839"/>
                  </a:cubicBezTo>
                  <a:cubicBezTo>
                    <a:pt x="5292" y="829"/>
                    <a:pt x="5314" y="815"/>
                    <a:pt x="5333" y="796"/>
                  </a:cubicBezTo>
                  <a:cubicBezTo>
                    <a:pt x="5353" y="774"/>
                    <a:pt x="5353" y="774"/>
                    <a:pt x="5353" y="774"/>
                  </a:cubicBezTo>
                  <a:cubicBezTo>
                    <a:pt x="5453" y="903"/>
                    <a:pt x="5453" y="903"/>
                    <a:pt x="5453" y="903"/>
                  </a:cubicBezTo>
                  <a:cubicBezTo>
                    <a:pt x="5440" y="916"/>
                    <a:pt x="5440" y="916"/>
                    <a:pt x="5440" y="916"/>
                  </a:cubicBezTo>
                  <a:cubicBezTo>
                    <a:pt x="5428" y="926"/>
                    <a:pt x="5415" y="936"/>
                    <a:pt x="5402" y="946"/>
                  </a:cubicBezTo>
                  <a:cubicBezTo>
                    <a:pt x="5383" y="960"/>
                    <a:pt x="5363" y="972"/>
                    <a:pt x="5342" y="983"/>
                  </a:cubicBezTo>
                  <a:cubicBezTo>
                    <a:pt x="5316" y="995"/>
                    <a:pt x="5288" y="1005"/>
                    <a:pt x="5260" y="1011"/>
                  </a:cubicBezTo>
                  <a:cubicBezTo>
                    <a:pt x="5225" y="1020"/>
                    <a:pt x="5189" y="1024"/>
                    <a:pt x="5154" y="1024"/>
                  </a:cubicBezTo>
                  <a:cubicBezTo>
                    <a:pt x="5055" y="1026"/>
                    <a:pt x="4960" y="987"/>
                    <a:pt x="4891" y="917"/>
                  </a:cubicBezTo>
                  <a:cubicBezTo>
                    <a:pt x="4820" y="850"/>
                    <a:pt x="4780" y="757"/>
                    <a:pt x="4782" y="660"/>
                  </a:cubicBezTo>
                  <a:cubicBezTo>
                    <a:pt x="4783" y="459"/>
                    <a:pt x="4946" y="296"/>
                    <a:pt x="5147" y="295"/>
                  </a:cubicBezTo>
                  <a:cubicBezTo>
                    <a:pt x="5336" y="291"/>
                    <a:pt x="5492" y="440"/>
                    <a:pt x="5497" y="629"/>
                  </a:cubicBezTo>
                  <a:close/>
                  <a:moveTo>
                    <a:pt x="5304" y="588"/>
                  </a:moveTo>
                  <a:cubicBezTo>
                    <a:pt x="5298" y="552"/>
                    <a:pt x="5279" y="520"/>
                    <a:pt x="5251" y="496"/>
                  </a:cubicBezTo>
                  <a:cubicBezTo>
                    <a:pt x="5222" y="472"/>
                    <a:pt x="5185" y="459"/>
                    <a:pt x="5147" y="460"/>
                  </a:cubicBezTo>
                  <a:cubicBezTo>
                    <a:pt x="5109" y="459"/>
                    <a:pt x="5072" y="471"/>
                    <a:pt x="5043" y="495"/>
                  </a:cubicBezTo>
                  <a:cubicBezTo>
                    <a:pt x="5042" y="495"/>
                    <a:pt x="5042" y="495"/>
                    <a:pt x="5042" y="495"/>
                  </a:cubicBezTo>
                  <a:cubicBezTo>
                    <a:pt x="5014" y="520"/>
                    <a:pt x="4993" y="552"/>
                    <a:pt x="4982" y="588"/>
                  </a:cubicBezTo>
                  <a:lnTo>
                    <a:pt x="5304" y="588"/>
                  </a:lnTo>
                  <a:close/>
                  <a:moveTo>
                    <a:pt x="5676" y="1010"/>
                  </a:moveTo>
                  <a:cubicBezTo>
                    <a:pt x="5869" y="1010"/>
                    <a:pt x="5869" y="1010"/>
                    <a:pt x="5869" y="1010"/>
                  </a:cubicBezTo>
                  <a:cubicBezTo>
                    <a:pt x="5869" y="310"/>
                    <a:pt x="5869" y="310"/>
                    <a:pt x="5869" y="310"/>
                  </a:cubicBezTo>
                  <a:cubicBezTo>
                    <a:pt x="5676" y="310"/>
                    <a:pt x="5676" y="310"/>
                    <a:pt x="5676" y="310"/>
                  </a:cubicBezTo>
                  <a:lnTo>
                    <a:pt x="5676" y="1010"/>
                  </a:lnTo>
                  <a:close/>
                  <a:moveTo>
                    <a:pt x="5769" y="2"/>
                  </a:moveTo>
                  <a:cubicBezTo>
                    <a:pt x="5764" y="2"/>
                    <a:pt x="5760" y="2"/>
                    <a:pt x="5756" y="2"/>
                  </a:cubicBezTo>
                  <a:cubicBezTo>
                    <a:pt x="5701" y="5"/>
                    <a:pt x="5658" y="53"/>
                    <a:pt x="5662" y="109"/>
                  </a:cubicBezTo>
                  <a:cubicBezTo>
                    <a:pt x="5661" y="138"/>
                    <a:pt x="5671" y="166"/>
                    <a:pt x="5691" y="187"/>
                  </a:cubicBezTo>
                  <a:cubicBezTo>
                    <a:pt x="5712" y="207"/>
                    <a:pt x="5740" y="218"/>
                    <a:pt x="5769" y="216"/>
                  </a:cubicBezTo>
                  <a:cubicBezTo>
                    <a:pt x="5799" y="218"/>
                    <a:pt x="5829" y="207"/>
                    <a:pt x="5852" y="187"/>
                  </a:cubicBezTo>
                  <a:cubicBezTo>
                    <a:pt x="5873" y="166"/>
                    <a:pt x="5884" y="138"/>
                    <a:pt x="5883" y="109"/>
                  </a:cubicBezTo>
                  <a:cubicBezTo>
                    <a:pt x="5885" y="80"/>
                    <a:pt x="5873" y="52"/>
                    <a:pt x="5852" y="31"/>
                  </a:cubicBezTo>
                  <a:cubicBezTo>
                    <a:pt x="5829" y="11"/>
                    <a:pt x="5799" y="0"/>
                    <a:pt x="5769" y="2"/>
                  </a:cubicBezTo>
                  <a:close/>
                  <a:moveTo>
                    <a:pt x="6784" y="9"/>
                  </a:moveTo>
                  <a:cubicBezTo>
                    <a:pt x="6784" y="1010"/>
                    <a:pt x="6784" y="1010"/>
                    <a:pt x="6784" y="1010"/>
                  </a:cubicBezTo>
                  <a:cubicBezTo>
                    <a:pt x="6591" y="1010"/>
                    <a:pt x="6591" y="1010"/>
                    <a:pt x="6591" y="1010"/>
                  </a:cubicBezTo>
                  <a:cubicBezTo>
                    <a:pt x="6591" y="924"/>
                    <a:pt x="6591" y="924"/>
                    <a:pt x="6591" y="924"/>
                  </a:cubicBezTo>
                  <a:cubicBezTo>
                    <a:pt x="6589" y="928"/>
                    <a:pt x="6586" y="932"/>
                    <a:pt x="6583" y="935"/>
                  </a:cubicBezTo>
                  <a:cubicBezTo>
                    <a:pt x="6579" y="939"/>
                    <a:pt x="6570" y="947"/>
                    <a:pt x="6557" y="959"/>
                  </a:cubicBezTo>
                  <a:cubicBezTo>
                    <a:pt x="6544" y="970"/>
                    <a:pt x="6531" y="981"/>
                    <a:pt x="6516" y="989"/>
                  </a:cubicBezTo>
                  <a:cubicBezTo>
                    <a:pt x="6498" y="1000"/>
                    <a:pt x="6478" y="1008"/>
                    <a:pt x="6458" y="1014"/>
                  </a:cubicBezTo>
                  <a:cubicBezTo>
                    <a:pt x="6434" y="1021"/>
                    <a:pt x="6409" y="1024"/>
                    <a:pt x="6384" y="1024"/>
                  </a:cubicBezTo>
                  <a:cubicBezTo>
                    <a:pt x="6294" y="1024"/>
                    <a:pt x="6207" y="986"/>
                    <a:pt x="6148" y="918"/>
                  </a:cubicBezTo>
                  <a:cubicBezTo>
                    <a:pt x="6081" y="849"/>
                    <a:pt x="6045" y="756"/>
                    <a:pt x="6048" y="660"/>
                  </a:cubicBezTo>
                  <a:cubicBezTo>
                    <a:pt x="6045" y="563"/>
                    <a:pt x="6081" y="470"/>
                    <a:pt x="6148" y="401"/>
                  </a:cubicBezTo>
                  <a:cubicBezTo>
                    <a:pt x="6208" y="333"/>
                    <a:pt x="6294" y="295"/>
                    <a:pt x="6384" y="295"/>
                  </a:cubicBezTo>
                  <a:cubicBezTo>
                    <a:pt x="6423" y="295"/>
                    <a:pt x="6461" y="303"/>
                    <a:pt x="6496" y="320"/>
                  </a:cubicBezTo>
                  <a:cubicBezTo>
                    <a:pt x="6523" y="332"/>
                    <a:pt x="6548" y="348"/>
                    <a:pt x="6570" y="369"/>
                  </a:cubicBezTo>
                  <a:cubicBezTo>
                    <a:pt x="6591" y="395"/>
                    <a:pt x="6591" y="395"/>
                    <a:pt x="6591" y="395"/>
                  </a:cubicBezTo>
                  <a:cubicBezTo>
                    <a:pt x="6591" y="9"/>
                    <a:pt x="6591" y="9"/>
                    <a:pt x="6591" y="9"/>
                  </a:cubicBezTo>
                  <a:lnTo>
                    <a:pt x="6784" y="9"/>
                  </a:lnTo>
                  <a:close/>
                  <a:moveTo>
                    <a:pt x="6591" y="660"/>
                  </a:moveTo>
                  <a:cubicBezTo>
                    <a:pt x="6593" y="609"/>
                    <a:pt x="6575" y="559"/>
                    <a:pt x="6541" y="522"/>
                  </a:cubicBezTo>
                  <a:cubicBezTo>
                    <a:pt x="6481" y="455"/>
                    <a:pt x="6378" y="449"/>
                    <a:pt x="6311" y="509"/>
                  </a:cubicBezTo>
                  <a:cubicBezTo>
                    <a:pt x="6306" y="513"/>
                    <a:pt x="6302" y="517"/>
                    <a:pt x="6298" y="522"/>
                  </a:cubicBezTo>
                  <a:cubicBezTo>
                    <a:pt x="6264" y="560"/>
                    <a:pt x="6246" y="609"/>
                    <a:pt x="6248" y="660"/>
                  </a:cubicBezTo>
                  <a:cubicBezTo>
                    <a:pt x="6246" y="711"/>
                    <a:pt x="6264" y="761"/>
                    <a:pt x="6298" y="799"/>
                  </a:cubicBezTo>
                  <a:cubicBezTo>
                    <a:pt x="6357" y="866"/>
                    <a:pt x="6460" y="872"/>
                    <a:pt x="6527" y="813"/>
                  </a:cubicBezTo>
                  <a:cubicBezTo>
                    <a:pt x="6532" y="809"/>
                    <a:pt x="6537" y="804"/>
                    <a:pt x="6541" y="799"/>
                  </a:cubicBezTo>
                  <a:cubicBezTo>
                    <a:pt x="6541" y="798"/>
                    <a:pt x="6541" y="798"/>
                    <a:pt x="6541" y="798"/>
                  </a:cubicBezTo>
                  <a:cubicBezTo>
                    <a:pt x="6575" y="760"/>
                    <a:pt x="6593" y="711"/>
                    <a:pt x="6591" y="660"/>
                  </a:cubicBez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id="{8CAD8CB0-9EE0-F19D-7E59-0DEB348ED4BD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4800601" y="1671952"/>
            <a:ext cx="2519363" cy="2519363"/>
            <a:chOff x="3024" y="1226"/>
            <a:chExt cx="1587" cy="1587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B1E5662-B977-E267-6746-1B46EA394C62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42" y="1283"/>
              <a:ext cx="1541" cy="682"/>
            </a:xfrm>
            <a:custGeom>
              <a:avLst/>
              <a:gdLst>
                <a:gd name="T0" fmla="*/ 39 w 1541"/>
                <a:gd name="T1" fmla="*/ 456 h 682"/>
                <a:gd name="T2" fmla="*/ 266 w 1541"/>
                <a:gd name="T3" fmla="*/ 456 h 682"/>
                <a:gd name="T4" fmla="*/ 40 w 1541"/>
                <a:gd name="T5" fmla="*/ 677 h 682"/>
                <a:gd name="T6" fmla="*/ 39 w 1541"/>
                <a:gd name="T7" fmla="*/ 456 h 682"/>
                <a:gd name="T8" fmla="*/ 0 w 1541"/>
                <a:gd name="T9" fmla="*/ 228 h 682"/>
                <a:gd name="T10" fmla="*/ 38 w 1541"/>
                <a:gd name="T11" fmla="*/ 445 h 682"/>
                <a:gd name="T12" fmla="*/ 261 w 1541"/>
                <a:gd name="T13" fmla="*/ 406 h 682"/>
                <a:gd name="T14" fmla="*/ 0 w 1541"/>
                <a:gd name="T15" fmla="*/ 228 h 682"/>
                <a:gd name="T16" fmla="*/ 370 w 1541"/>
                <a:gd name="T17" fmla="*/ 682 h 682"/>
                <a:gd name="T18" fmla="*/ 675 w 1541"/>
                <a:gd name="T19" fmla="*/ 682 h 682"/>
                <a:gd name="T20" fmla="*/ 904 w 1541"/>
                <a:gd name="T21" fmla="*/ 455 h 682"/>
                <a:gd name="T22" fmla="*/ 600 w 1541"/>
                <a:gd name="T23" fmla="*/ 456 h 682"/>
                <a:gd name="T24" fmla="*/ 370 w 1541"/>
                <a:gd name="T25" fmla="*/ 682 h 682"/>
                <a:gd name="T26" fmla="*/ 1237 w 1541"/>
                <a:gd name="T27" fmla="*/ 456 h 682"/>
                <a:gd name="T28" fmla="*/ 1008 w 1541"/>
                <a:gd name="T29" fmla="*/ 682 h 682"/>
                <a:gd name="T30" fmla="*/ 1311 w 1541"/>
                <a:gd name="T31" fmla="*/ 682 h 682"/>
                <a:gd name="T32" fmla="*/ 1541 w 1541"/>
                <a:gd name="T33" fmla="*/ 456 h 682"/>
                <a:gd name="T34" fmla="*/ 1237 w 1541"/>
                <a:gd name="T35" fmla="*/ 456 h 682"/>
                <a:gd name="T36" fmla="*/ 1522 w 1541"/>
                <a:gd name="T37" fmla="*/ 189 h 682"/>
                <a:gd name="T38" fmla="*/ 1250 w 1541"/>
                <a:gd name="T39" fmla="*/ 0 h 682"/>
                <a:gd name="T40" fmla="*/ 949 w 1541"/>
                <a:gd name="T41" fmla="*/ 53 h 682"/>
                <a:gd name="T42" fmla="*/ 1222 w 1541"/>
                <a:gd name="T43" fmla="*/ 240 h 682"/>
                <a:gd name="T44" fmla="*/ 1522 w 1541"/>
                <a:gd name="T45" fmla="*/ 189 h 682"/>
                <a:gd name="T46" fmla="*/ 888 w 1541"/>
                <a:gd name="T47" fmla="*/ 296 h 682"/>
                <a:gd name="T48" fmla="*/ 622 w 1541"/>
                <a:gd name="T49" fmla="*/ 113 h 682"/>
                <a:gd name="T50" fmla="*/ 324 w 1541"/>
                <a:gd name="T51" fmla="*/ 165 h 682"/>
                <a:gd name="T52" fmla="*/ 585 w 1541"/>
                <a:gd name="T53" fmla="*/ 353 h 682"/>
                <a:gd name="T54" fmla="*/ 888 w 1541"/>
                <a:gd name="T55" fmla="*/ 29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41" h="682">
                  <a:moveTo>
                    <a:pt x="39" y="456"/>
                  </a:moveTo>
                  <a:lnTo>
                    <a:pt x="266" y="456"/>
                  </a:lnTo>
                  <a:lnTo>
                    <a:pt x="40" y="677"/>
                  </a:lnTo>
                  <a:lnTo>
                    <a:pt x="39" y="456"/>
                  </a:lnTo>
                  <a:close/>
                  <a:moveTo>
                    <a:pt x="0" y="228"/>
                  </a:moveTo>
                  <a:lnTo>
                    <a:pt x="38" y="445"/>
                  </a:lnTo>
                  <a:lnTo>
                    <a:pt x="261" y="406"/>
                  </a:lnTo>
                  <a:lnTo>
                    <a:pt x="0" y="228"/>
                  </a:lnTo>
                  <a:close/>
                  <a:moveTo>
                    <a:pt x="370" y="682"/>
                  </a:moveTo>
                  <a:lnTo>
                    <a:pt x="675" y="682"/>
                  </a:lnTo>
                  <a:lnTo>
                    <a:pt x="904" y="455"/>
                  </a:lnTo>
                  <a:lnTo>
                    <a:pt x="600" y="456"/>
                  </a:lnTo>
                  <a:lnTo>
                    <a:pt x="370" y="682"/>
                  </a:lnTo>
                  <a:close/>
                  <a:moveTo>
                    <a:pt x="1237" y="456"/>
                  </a:moveTo>
                  <a:lnTo>
                    <a:pt x="1008" y="682"/>
                  </a:lnTo>
                  <a:lnTo>
                    <a:pt x="1311" y="682"/>
                  </a:lnTo>
                  <a:lnTo>
                    <a:pt x="1541" y="456"/>
                  </a:lnTo>
                  <a:lnTo>
                    <a:pt x="1237" y="456"/>
                  </a:lnTo>
                  <a:close/>
                  <a:moveTo>
                    <a:pt x="1522" y="189"/>
                  </a:moveTo>
                  <a:lnTo>
                    <a:pt x="1250" y="0"/>
                  </a:lnTo>
                  <a:lnTo>
                    <a:pt x="949" y="53"/>
                  </a:lnTo>
                  <a:lnTo>
                    <a:pt x="1222" y="240"/>
                  </a:lnTo>
                  <a:lnTo>
                    <a:pt x="1522" y="189"/>
                  </a:lnTo>
                  <a:close/>
                  <a:moveTo>
                    <a:pt x="888" y="296"/>
                  </a:moveTo>
                  <a:lnTo>
                    <a:pt x="622" y="113"/>
                  </a:lnTo>
                  <a:lnTo>
                    <a:pt x="324" y="165"/>
                  </a:lnTo>
                  <a:lnTo>
                    <a:pt x="585" y="353"/>
                  </a:lnTo>
                  <a:lnTo>
                    <a:pt x="888" y="296"/>
                  </a:ln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FA3801A-4E7E-038D-E9AC-938ECC92FEF7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024" y="1226"/>
              <a:ext cx="1587" cy="1587"/>
            </a:xfrm>
            <a:custGeom>
              <a:avLst/>
              <a:gdLst>
                <a:gd name="T0" fmla="*/ 7923 w 7936"/>
                <a:gd name="T1" fmla="*/ 2479 h 7936"/>
                <a:gd name="T2" fmla="*/ 7775 w 7936"/>
                <a:gd name="T3" fmla="*/ 1278 h 7936"/>
                <a:gd name="T4" fmla="*/ 7614 w 7936"/>
                <a:gd name="T5" fmla="*/ 79 h 7936"/>
                <a:gd name="T6" fmla="*/ 7593 w 7936"/>
                <a:gd name="T7" fmla="*/ 12 h 7936"/>
                <a:gd name="T8" fmla="*/ 6359 w 7936"/>
                <a:gd name="T9" fmla="*/ 212 h 7936"/>
                <a:gd name="T10" fmla="*/ 48 w 7936"/>
                <a:gd name="T11" fmla="*/ 1319 h 7936"/>
                <a:gd name="T12" fmla="*/ 3 w 7936"/>
                <a:gd name="T13" fmla="*/ 1383 h 7936"/>
                <a:gd name="T14" fmla="*/ 192 w 7936"/>
                <a:gd name="T15" fmla="*/ 2479 h 7936"/>
                <a:gd name="T16" fmla="*/ 204 w 7936"/>
                <a:gd name="T17" fmla="*/ 3749 h 7936"/>
                <a:gd name="T18" fmla="*/ 260 w 7936"/>
                <a:gd name="T19" fmla="*/ 7936 h 7936"/>
                <a:gd name="T20" fmla="*/ 7936 w 7936"/>
                <a:gd name="T21" fmla="*/ 7880 h 7936"/>
                <a:gd name="T22" fmla="*/ 7936 w 7936"/>
                <a:gd name="T23" fmla="*/ 2479 h 7936"/>
                <a:gd name="T24" fmla="*/ 95 w 7936"/>
                <a:gd name="T25" fmla="*/ 1422 h 7936"/>
                <a:gd name="T26" fmla="*/ 7745 w 7936"/>
                <a:gd name="T27" fmla="*/ 1202 h 7936"/>
                <a:gd name="T28" fmla="*/ 286 w 7936"/>
                <a:gd name="T29" fmla="*/ 2479 h 7936"/>
                <a:gd name="T30" fmla="*/ 5072 w 7936"/>
                <a:gd name="T31" fmla="*/ 3638 h 7936"/>
                <a:gd name="T32" fmla="*/ 3475 w 7936"/>
                <a:gd name="T33" fmla="*/ 3638 h 7936"/>
                <a:gd name="T34" fmla="*/ 1880 w 7936"/>
                <a:gd name="T35" fmla="*/ 3638 h 7936"/>
                <a:gd name="T36" fmla="*/ 303 w 7936"/>
                <a:gd name="T37" fmla="*/ 3638 h 7936"/>
                <a:gd name="T38" fmla="*/ 7812 w 7936"/>
                <a:gd name="T39" fmla="*/ 2590 h 7936"/>
                <a:gd name="T40" fmla="*/ 7812 w 7936"/>
                <a:gd name="T41" fmla="*/ 3638 h 7936"/>
                <a:gd name="T42" fmla="*/ 6667 w 7936"/>
                <a:gd name="T43" fmla="*/ 3638 h 7936"/>
                <a:gd name="T44" fmla="*/ 2744 w 7936"/>
                <a:gd name="T45" fmla="*/ 7825 h 7936"/>
                <a:gd name="T46" fmla="*/ 315 w 7936"/>
                <a:gd name="T47" fmla="*/ 5867 h 7936"/>
                <a:gd name="T48" fmla="*/ 2744 w 7936"/>
                <a:gd name="T49" fmla="*/ 7825 h 7936"/>
                <a:gd name="T50" fmla="*/ 2855 w 7936"/>
                <a:gd name="T51" fmla="*/ 7825 h 7936"/>
                <a:gd name="T52" fmla="*/ 5285 w 7936"/>
                <a:gd name="T53" fmla="*/ 5867 h 7936"/>
                <a:gd name="T54" fmla="*/ 7825 w 7936"/>
                <a:gd name="T55" fmla="*/ 7825 h 7936"/>
                <a:gd name="T56" fmla="*/ 5396 w 7936"/>
                <a:gd name="T57" fmla="*/ 5867 h 7936"/>
                <a:gd name="T58" fmla="*/ 7825 w 7936"/>
                <a:gd name="T59" fmla="*/ 7825 h 7936"/>
                <a:gd name="T60" fmla="*/ 315 w 7936"/>
                <a:gd name="T61" fmla="*/ 5756 h 7936"/>
                <a:gd name="T62" fmla="*/ 1873 w 7936"/>
                <a:gd name="T63" fmla="*/ 3778 h 7936"/>
                <a:gd name="T64" fmla="*/ 3468 w 7936"/>
                <a:gd name="T65" fmla="*/ 3778 h 7936"/>
                <a:gd name="T66" fmla="*/ 5065 w 7936"/>
                <a:gd name="T67" fmla="*/ 3778 h 7936"/>
                <a:gd name="T68" fmla="*/ 6660 w 7936"/>
                <a:gd name="T69" fmla="*/ 3778 h 7936"/>
                <a:gd name="T70" fmla="*/ 7825 w 7936"/>
                <a:gd name="T71" fmla="*/ 3778 h 7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36" h="7936">
                  <a:moveTo>
                    <a:pt x="7936" y="2479"/>
                  </a:moveTo>
                  <a:cubicBezTo>
                    <a:pt x="7923" y="2479"/>
                    <a:pt x="7923" y="2479"/>
                    <a:pt x="7923" y="2479"/>
                  </a:cubicBezTo>
                  <a:cubicBezTo>
                    <a:pt x="922" y="2479"/>
                    <a:pt x="922" y="2479"/>
                    <a:pt x="922" y="2479"/>
                  </a:cubicBezTo>
                  <a:cubicBezTo>
                    <a:pt x="7775" y="1278"/>
                    <a:pt x="7775" y="1278"/>
                    <a:pt x="7775" y="1278"/>
                  </a:cubicBezTo>
                  <a:cubicBezTo>
                    <a:pt x="7831" y="1263"/>
                    <a:pt x="7831" y="1263"/>
                    <a:pt x="7831" y="1263"/>
                  </a:cubicBezTo>
                  <a:cubicBezTo>
                    <a:pt x="7614" y="79"/>
                    <a:pt x="7614" y="79"/>
                    <a:pt x="7614" y="79"/>
                  </a:cubicBezTo>
                  <a:cubicBezTo>
                    <a:pt x="7600" y="18"/>
                    <a:pt x="7600" y="18"/>
                    <a:pt x="7600" y="18"/>
                  </a:cubicBezTo>
                  <a:cubicBezTo>
                    <a:pt x="7598" y="16"/>
                    <a:pt x="7596" y="14"/>
                    <a:pt x="7593" y="12"/>
                  </a:cubicBezTo>
                  <a:cubicBezTo>
                    <a:pt x="7581" y="3"/>
                    <a:pt x="7566" y="0"/>
                    <a:pt x="7552" y="3"/>
                  </a:cubicBezTo>
                  <a:cubicBezTo>
                    <a:pt x="6359" y="212"/>
                    <a:pt x="6359" y="212"/>
                    <a:pt x="6359" y="212"/>
                  </a:cubicBezTo>
                  <a:cubicBezTo>
                    <a:pt x="6352" y="212"/>
                    <a:pt x="6344" y="213"/>
                    <a:pt x="6337" y="216"/>
                  </a:cubicBezTo>
                  <a:cubicBezTo>
                    <a:pt x="48" y="1319"/>
                    <a:pt x="48" y="1319"/>
                    <a:pt x="48" y="1319"/>
                  </a:cubicBezTo>
                  <a:cubicBezTo>
                    <a:pt x="33" y="1321"/>
                    <a:pt x="20" y="1329"/>
                    <a:pt x="12" y="1342"/>
                  </a:cubicBezTo>
                  <a:cubicBezTo>
                    <a:pt x="4" y="1354"/>
                    <a:pt x="0" y="1369"/>
                    <a:pt x="3" y="1383"/>
                  </a:cubicBezTo>
                  <a:cubicBezTo>
                    <a:pt x="14" y="1441"/>
                    <a:pt x="152" y="2231"/>
                    <a:pt x="195" y="2479"/>
                  </a:cubicBezTo>
                  <a:cubicBezTo>
                    <a:pt x="192" y="2479"/>
                    <a:pt x="192" y="2479"/>
                    <a:pt x="192" y="2479"/>
                  </a:cubicBezTo>
                  <a:cubicBezTo>
                    <a:pt x="192" y="3749"/>
                    <a:pt x="192" y="3749"/>
                    <a:pt x="192" y="3749"/>
                  </a:cubicBezTo>
                  <a:cubicBezTo>
                    <a:pt x="204" y="3749"/>
                    <a:pt x="204" y="3749"/>
                    <a:pt x="204" y="3749"/>
                  </a:cubicBezTo>
                  <a:cubicBezTo>
                    <a:pt x="204" y="7880"/>
                    <a:pt x="204" y="7880"/>
                    <a:pt x="204" y="7880"/>
                  </a:cubicBezTo>
                  <a:cubicBezTo>
                    <a:pt x="204" y="7911"/>
                    <a:pt x="229" y="7936"/>
                    <a:pt x="260" y="7936"/>
                  </a:cubicBezTo>
                  <a:cubicBezTo>
                    <a:pt x="7880" y="7936"/>
                    <a:pt x="7880" y="7936"/>
                    <a:pt x="7880" y="7936"/>
                  </a:cubicBezTo>
                  <a:cubicBezTo>
                    <a:pt x="7911" y="7936"/>
                    <a:pt x="7936" y="7911"/>
                    <a:pt x="7936" y="7880"/>
                  </a:cubicBezTo>
                  <a:cubicBezTo>
                    <a:pt x="7936" y="2539"/>
                    <a:pt x="7936" y="2539"/>
                    <a:pt x="7936" y="2539"/>
                  </a:cubicBezTo>
                  <a:lnTo>
                    <a:pt x="7936" y="2479"/>
                  </a:lnTo>
                  <a:close/>
                  <a:moveTo>
                    <a:pt x="286" y="2479"/>
                  </a:moveTo>
                  <a:cubicBezTo>
                    <a:pt x="95" y="1422"/>
                    <a:pt x="95" y="1422"/>
                    <a:pt x="95" y="1422"/>
                  </a:cubicBezTo>
                  <a:cubicBezTo>
                    <a:pt x="7553" y="102"/>
                    <a:pt x="7553" y="102"/>
                    <a:pt x="7553" y="102"/>
                  </a:cubicBezTo>
                  <a:cubicBezTo>
                    <a:pt x="7745" y="1202"/>
                    <a:pt x="7745" y="1202"/>
                    <a:pt x="7745" y="1202"/>
                  </a:cubicBezTo>
                  <a:cubicBezTo>
                    <a:pt x="357" y="2479"/>
                    <a:pt x="357" y="2479"/>
                    <a:pt x="357" y="2479"/>
                  </a:cubicBezTo>
                  <a:lnTo>
                    <a:pt x="286" y="2479"/>
                  </a:lnTo>
                  <a:close/>
                  <a:moveTo>
                    <a:pt x="5231" y="3638"/>
                  </a:moveTo>
                  <a:cubicBezTo>
                    <a:pt x="5072" y="3638"/>
                    <a:pt x="5072" y="3638"/>
                    <a:pt x="5072" y="3638"/>
                  </a:cubicBezTo>
                  <a:cubicBezTo>
                    <a:pt x="3634" y="3638"/>
                    <a:pt x="3634" y="3638"/>
                    <a:pt x="3634" y="3638"/>
                  </a:cubicBezTo>
                  <a:cubicBezTo>
                    <a:pt x="3475" y="3638"/>
                    <a:pt x="3475" y="3638"/>
                    <a:pt x="3475" y="3638"/>
                  </a:cubicBezTo>
                  <a:cubicBezTo>
                    <a:pt x="2039" y="3638"/>
                    <a:pt x="2039" y="3638"/>
                    <a:pt x="2039" y="3638"/>
                  </a:cubicBezTo>
                  <a:cubicBezTo>
                    <a:pt x="1880" y="3638"/>
                    <a:pt x="1880" y="3638"/>
                    <a:pt x="1880" y="3638"/>
                  </a:cubicBezTo>
                  <a:cubicBezTo>
                    <a:pt x="444" y="3638"/>
                    <a:pt x="444" y="3638"/>
                    <a:pt x="444" y="3638"/>
                  </a:cubicBezTo>
                  <a:cubicBezTo>
                    <a:pt x="303" y="3638"/>
                    <a:pt x="303" y="3638"/>
                    <a:pt x="303" y="3638"/>
                  </a:cubicBezTo>
                  <a:cubicBezTo>
                    <a:pt x="303" y="2590"/>
                    <a:pt x="303" y="2590"/>
                    <a:pt x="303" y="2590"/>
                  </a:cubicBezTo>
                  <a:cubicBezTo>
                    <a:pt x="7812" y="2590"/>
                    <a:pt x="7812" y="2590"/>
                    <a:pt x="7812" y="2590"/>
                  </a:cubicBezTo>
                  <a:cubicBezTo>
                    <a:pt x="7812" y="2673"/>
                    <a:pt x="7812" y="2673"/>
                    <a:pt x="7812" y="2673"/>
                  </a:cubicBezTo>
                  <a:cubicBezTo>
                    <a:pt x="7812" y="3638"/>
                    <a:pt x="7812" y="3638"/>
                    <a:pt x="7812" y="3638"/>
                  </a:cubicBezTo>
                  <a:cubicBezTo>
                    <a:pt x="6826" y="3638"/>
                    <a:pt x="6826" y="3638"/>
                    <a:pt x="6826" y="3638"/>
                  </a:cubicBezTo>
                  <a:cubicBezTo>
                    <a:pt x="6667" y="3638"/>
                    <a:pt x="6667" y="3638"/>
                    <a:pt x="6667" y="3638"/>
                  </a:cubicBezTo>
                  <a:lnTo>
                    <a:pt x="5231" y="3638"/>
                  </a:lnTo>
                  <a:close/>
                  <a:moveTo>
                    <a:pt x="2744" y="7825"/>
                  </a:moveTo>
                  <a:cubicBezTo>
                    <a:pt x="315" y="7825"/>
                    <a:pt x="315" y="7825"/>
                    <a:pt x="315" y="7825"/>
                  </a:cubicBezTo>
                  <a:cubicBezTo>
                    <a:pt x="315" y="5867"/>
                    <a:pt x="315" y="5867"/>
                    <a:pt x="315" y="5867"/>
                  </a:cubicBezTo>
                  <a:cubicBezTo>
                    <a:pt x="2744" y="5867"/>
                    <a:pt x="2744" y="5867"/>
                    <a:pt x="2744" y="5867"/>
                  </a:cubicBezTo>
                  <a:lnTo>
                    <a:pt x="2744" y="7825"/>
                  </a:lnTo>
                  <a:close/>
                  <a:moveTo>
                    <a:pt x="5285" y="7825"/>
                  </a:moveTo>
                  <a:cubicBezTo>
                    <a:pt x="2855" y="7825"/>
                    <a:pt x="2855" y="7825"/>
                    <a:pt x="2855" y="7825"/>
                  </a:cubicBezTo>
                  <a:cubicBezTo>
                    <a:pt x="2855" y="5867"/>
                    <a:pt x="2855" y="5867"/>
                    <a:pt x="2855" y="5867"/>
                  </a:cubicBezTo>
                  <a:cubicBezTo>
                    <a:pt x="5285" y="5867"/>
                    <a:pt x="5285" y="5867"/>
                    <a:pt x="5285" y="5867"/>
                  </a:cubicBezTo>
                  <a:lnTo>
                    <a:pt x="5285" y="7825"/>
                  </a:lnTo>
                  <a:close/>
                  <a:moveTo>
                    <a:pt x="7825" y="7825"/>
                  </a:moveTo>
                  <a:cubicBezTo>
                    <a:pt x="5396" y="7825"/>
                    <a:pt x="5396" y="7825"/>
                    <a:pt x="5396" y="7825"/>
                  </a:cubicBezTo>
                  <a:cubicBezTo>
                    <a:pt x="5396" y="5867"/>
                    <a:pt x="5396" y="5867"/>
                    <a:pt x="5396" y="5867"/>
                  </a:cubicBezTo>
                  <a:cubicBezTo>
                    <a:pt x="7825" y="5867"/>
                    <a:pt x="7825" y="5867"/>
                    <a:pt x="7825" y="5867"/>
                  </a:cubicBezTo>
                  <a:lnTo>
                    <a:pt x="7825" y="7825"/>
                  </a:lnTo>
                  <a:close/>
                  <a:moveTo>
                    <a:pt x="7825" y="5756"/>
                  </a:moveTo>
                  <a:cubicBezTo>
                    <a:pt x="315" y="5756"/>
                    <a:pt x="315" y="5756"/>
                    <a:pt x="315" y="5756"/>
                  </a:cubicBezTo>
                  <a:cubicBezTo>
                    <a:pt x="315" y="3778"/>
                    <a:pt x="315" y="3778"/>
                    <a:pt x="315" y="3778"/>
                  </a:cubicBezTo>
                  <a:cubicBezTo>
                    <a:pt x="1873" y="3778"/>
                    <a:pt x="1873" y="3778"/>
                    <a:pt x="1873" y="3778"/>
                  </a:cubicBezTo>
                  <a:cubicBezTo>
                    <a:pt x="1873" y="3778"/>
                    <a:pt x="1873" y="3778"/>
                    <a:pt x="1873" y="3778"/>
                  </a:cubicBezTo>
                  <a:cubicBezTo>
                    <a:pt x="3468" y="3778"/>
                    <a:pt x="3468" y="3778"/>
                    <a:pt x="3468" y="3778"/>
                  </a:cubicBezTo>
                  <a:cubicBezTo>
                    <a:pt x="3468" y="3778"/>
                    <a:pt x="3468" y="3778"/>
                    <a:pt x="3468" y="3778"/>
                  </a:cubicBezTo>
                  <a:cubicBezTo>
                    <a:pt x="5065" y="3778"/>
                    <a:pt x="5065" y="3778"/>
                    <a:pt x="5065" y="3778"/>
                  </a:cubicBezTo>
                  <a:cubicBezTo>
                    <a:pt x="5065" y="3778"/>
                    <a:pt x="5065" y="3778"/>
                    <a:pt x="5065" y="3778"/>
                  </a:cubicBezTo>
                  <a:cubicBezTo>
                    <a:pt x="6660" y="3778"/>
                    <a:pt x="6660" y="3778"/>
                    <a:pt x="6660" y="3778"/>
                  </a:cubicBezTo>
                  <a:cubicBezTo>
                    <a:pt x="6660" y="3778"/>
                    <a:pt x="6660" y="3778"/>
                    <a:pt x="6660" y="3778"/>
                  </a:cubicBezTo>
                  <a:cubicBezTo>
                    <a:pt x="7825" y="3778"/>
                    <a:pt x="7825" y="3778"/>
                    <a:pt x="7825" y="3778"/>
                  </a:cubicBezTo>
                  <a:lnTo>
                    <a:pt x="7825" y="57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30A94D4-4174-32C9-84E5-ABCD0131F57C}"/>
              </a:ext>
            </a:extLst>
          </p:cNvPr>
          <p:cNvSpPr txBox="1">
            <a:spLocks noSelect="1"/>
          </p:cNvSpPr>
          <p:nvPr userDrawn="1"/>
        </p:nvSpPr>
        <p:spPr>
          <a:xfrm>
            <a:off x="1339200" y="5654176"/>
            <a:ext cx="9514800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nl-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Regie op veiligheid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3992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Versterken lerend vermog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DF867EB4-8F68-C231-17EA-6E8EBCCE2A9E}"/>
              </a:ext>
            </a:extLst>
          </p:cNvPr>
          <p:cNvGrpSpPr>
            <a:grpSpLocks noSelect="1" noChangeAspect="1"/>
          </p:cNvGrpSpPr>
          <p:nvPr userDrawn="1"/>
        </p:nvGrpSpPr>
        <p:grpSpPr bwMode="gray">
          <a:xfrm>
            <a:off x="0" y="0"/>
            <a:ext cx="12192000" cy="6858000"/>
            <a:chOff x="0" y="0"/>
            <a:chExt cx="7680" cy="4320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F8865A9F-D9F7-2CD1-E8DD-1406300E2047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0" y="0"/>
              <a:ext cx="7680" cy="3683"/>
            </a:xfrm>
            <a:prstGeom prst="rect">
              <a:avLst/>
            </a:prstGeom>
            <a:solidFill>
              <a:srgbClr val="0C1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C39FB51F-C988-66C7-C908-6CE78222C762}"/>
                </a:ext>
              </a:extLst>
            </p:cNvPr>
            <p:cNvSpPr>
              <a:spLocks noSelect="1" noChangeArrowheads="1"/>
            </p:cNvSpPr>
            <p:nvPr userDrawn="1"/>
          </p:nvSpPr>
          <p:spPr bwMode="gray">
            <a:xfrm>
              <a:off x="0" y="3203"/>
              <a:ext cx="7680" cy="1117"/>
            </a:xfrm>
            <a:prstGeom prst="rect">
              <a:avLst/>
            </a:pr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41CC60CD-EB57-E573-31BE-EED0631816C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97" y="585"/>
              <a:ext cx="704" cy="444"/>
            </a:xfrm>
            <a:custGeom>
              <a:avLst/>
              <a:gdLst>
                <a:gd name="T0" fmla="*/ 2740 w 3518"/>
                <a:gd name="T1" fmla="*/ 983 h 2220"/>
                <a:gd name="T2" fmla="*/ 2850 w 3518"/>
                <a:gd name="T3" fmla="*/ 903 h 2220"/>
                <a:gd name="T4" fmla="*/ 2665 w 3518"/>
                <a:gd name="T5" fmla="*/ 839 h 2220"/>
                <a:gd name="T6" fmla="*/ 2380 w 3518"/>
                <a:gd name="T7" fmla="*/ 724 h 2220"/>
                <a:gd name="T8" fmla="*/ 2895 w 3518"/>
                <a:gd name="T9" fmla="*/ 628 h 2220"/>
                <a:gd name="T10" fmla="*/ 2281 w 3518"/>
                <a:gd name="T11" fmla="*/ 408 h 2220"/>
                <a:gd name="T12" fmla="*/ 2440 w 3518"/>
                <a:gd name="T13" fmla="*/ 495 h 2220"/>
                <a:gd name="T14" fmla="*/ 2648 w 3518"/>
                <a:gd name="T15" fmla="*/ 496 h 2220"/>
                <a:gd name="T16" fmla="*/ 2440 w 3518"/>
                <a:gd name="T17" fmla="*/ 495 h 2220"/>
                <a:gd name="T18" fmla="*/ 286 w 3518"/>
                <a:gd name="T19" fmla="*/ 1490 h 2220"/>
                <a:gd name="T20" fmla="*/ 211 w 3518"/>
                <a:gd name="T21" fmla="*/ 1555 h 2220"/>
                <a:gd name="T22" fmla="*/ 18 w 3518"/>
                <a:gd name="T23" fmla="*/ 2171 h 2220"/>
                <a:gd name="T24" fmla="*/ 232 w 3518"/>
                <a:gd name="T25" fmla="*/ 2111 h 2220"/>
                <a:gd name="T26" fmla="*/ 654 w 3518"/>
                <a:gd name="T27" fmla="*/ 2079 h 2220"/>
                <a:gd name="T28" fmla="*/ 505 w 3518"/>
                <a:gd name="T29" fmla="*/ 1959 h 2220"/>
                <a:gd name="T30" fmla="*/ 262 w 3518"/>
                <a:gd name="T31" fmla="*/ 1682 h 2220"/>
                <a:gd name="T32" fmla="*/ 504 w 3518"/>
                <a:gd name="T33" fmla="*/ 1959 h 2220"/>
                <a:gd name="T34" fmla="*/ 937 w 3518"/>
                <a:gd name="T35" fmla="*/ 1564 h 2220"/>
                <a:gd name="T36" fmla="*/ 941 w 3518"/>
                <a:gd name="T37" fmla="*/ 2078 h 2220"/>
                <a:gd name="T38" fmla="*/ 1459 w 3518"/>
                <a:gd name="T39" fmla="*/ 1564 h 2220"/>
                <a:gd name="T40" fmla="*/ 1309 w 3518"/>
                <a:gd name="T41" fmla="*/ 1963 h 2220"/>
                <a:gd name="T42" fmla="*/ 1090 w 3518"/>
                <a:gd name="T43" fmla="*/ 1675 h 2220"/>
                <a:gd name="T44" fmla="*/ 2158 w 3518"/>
                <a:gd name="T45" fmla="*/ 1469 h 2220"/>
                <a:gd name="T46" fmla="*/ 2158 w 3518"/>
                <a:gd name="T47" fmla="*/ 2170 h 2220"/>
                <a:gd name="T48" fmla="*/ 2067 w 3518"/>
                <a:gd name="T49" fmla="*/ 2160 h 2220"/>
                <a:gd name="T50" fmla="*/ 1686 w 3518"/>
                <a:gd name="T51" fmla="*/ 1889 h 2220"/>
                <a:gd name="T52" fmla="*/ 1879 w 3518"/>
                <a:gd name="T53" fmla="*/ 1869 h 2220"/>
                <a:gd name="T54" fmla="*/ 2119 w 3518"/>
                <a:gd name="T55" fmla="*/ 1962 h 2220"/>
                <a:gd name="T56" fmla="*/ 3518 w 3518"/>
                <a:gd name="T57" fmla="*/ 1469 h 2220"/>
                <a:gd name="T58" fmla="*/ 2975 w 3518"/>
                <a:gd name="T59" fmla="*/ 1770 h 2220"/>
                <a:gd name="T60" fmla="*/ 2431 w 3518"/>
                <a:gd name="T61" fmla="*/ 1469 h 2220"/>
                <a:gd name="T62" fmla="*/ 2903 w 3518"/>
                <a:gd name="T63" fmla="*/ 1469 h 2220"/>
                <a:gd name="T64" fmla="*/ 3318 w 3518"/>
                <a:gd name="T65" fmla="*/ 1469 h 2220"/>
                <a:gd name="T66" fmla="*/ 1831 w 3518"/>
                <a:gd name="T67" fmla="*/ 959 h 2220"/>
                <a:gd name="T68" fmla="*/ 1865 w 3518"/>
                <a:gd name="T69" fmla="*/ 1010 h 2220"/>
                <a:gd name="T70" fmla="*/ 1865 w 3518"/>
                <a:gd name="T71" fmla="*/ 9 h 2220"/>
                <a:gd name="T72" fmla="*/ 1769 w 3518"/>
                <a:gd name="T73" fmla="*/ 320 h 2220"/>
                <a:gd name="T74" fmla="*/ 1422 w 3518"/>
                <a:gd name="T75" fmla="*/ 918 h 2220"/>
                <a:gd name="T76" fmla="*/ 1789 w 3518"/>
                <a:gd name="T77" fmla="*/ 989 h 2220"/>
                <a:gd name="T78" fmla="*/ 1584 w 3518"/>
                <a:gd name="T79" fmla="*/ 508 h 2220"/>
                <a:gd name="T80" fmla="*/ 1800 w 3518"/>
                <a:gd name="T81" fmla="*/ 812 h 2220"/>
                <a:gd name="T82" fmla="*/ 404 w 3518"/>
                <a:gd name="T83" fmla="*/ 1009 h 2220"/>
                <a:gd name="T84" fmla="*/ 597 w 3518"/>
                <a:gd name="T85" fmla="*/ 395 h 2220"/>
                <a:gd name="T86" fmla="*/ 797 w 3518"/>
                <a:gd name="T87" fmla="*/ 295 h 2220"/>
                <a:gd name="T88" fmla="*/ 1069 w 3518"/>
                <a:gd name="T89" fmla="*/ 1010 h 2220"/>
                <a:gd name="T90" fmla="*/ 838 w 3518"/>
                <a:gd name="T91" fmla="*/ 520 h 2220"/>
                <a:gd name="T92" fmla="*/ 597 w 3518"/>
                <a:gd name="T93" fmla="*/ 645 h 2220"/>
                <a:gd name="T94" fmla="*/ 18 w 3518"/>
                <a:gd name="T95" fmla="*/ 1010 h 2220"/>
                <a:gd name="T96" fmla="*/ 211 w 3518"/>
                <a:gd name="T97" fmla="*/ 1010 h 2220"/>
                <a:gd name="T98" fmla="*/ 98 w 3518"/>
                <a:gd name="T99" fmla="*/ 2 h 2220"/>
                <a:gd name="T100" fmla="*/ 194 w 3518"/>
                <a:gd name="T101" fmla="*/ 187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18" h="2220">
                  <a:moveTo>
                    <a:pt x="2551" y="1024"/>
                  </a:moveTo>
                  <a:cubicBezTo>
                    <a:pt x="2587" y="1024"/>
                    <a:pt x="2622" y="1020"/>
                    <a:pt x="2657" y="1012"/>
                  </a:cubicBezTo>
                  <a:cubicBezTo>
                    <a:pt x="2686" y="1005"/>
                    <a:pt x="2714" y="996"/>
                    <a:pt x="2740" y="983"/>
                  </a:cubicBezTo>
                  <a:cubicBezTo>
                    <a:pt x="2761" y="972"/>
                    <a:pt x="2781" y="960"/>
                    <a:pt x="2800" y="946"/>
                  </a:cubicBezTo>
                  <a:cubicBezTo>
                    <a:pt x="2813" y="936"/>
                    <a:pt x="2826" y="926"/>
                    <a:pt x="2838" y="916"/>
                  </a:cubicBezTo>
                  <a:cubicBezTo>
                    <a:pt x="2850" y="903"/>
                    <a:pt x="2850" y="903"/>
                    <a:pt x="2850" y="903"/>
                  </a:cubicBezTo>
                  <a:cubicBezTo>
                    <a:pt x="2750" y="774"/>
                    <a:pt x="2750" y="774"/>
                    <a:pt x="2750" y="774"/>
                  </a:cubicBezTo>
                  <a:cubicBezTo>
                    <a:pt x="2730" y="796"/>
                    <a:pt x="2730" y="796"/>
                    <a:pt x="2730" y="796"/>
                  </a:cubicBezTo>
                  <a:cubicBezTo>
                    <a:pt x="2712" y="815"/>
                    <a:pt x="2689" y="829"/>
                    <a:pt x="2665" y="839"/>
                  </a:cubicBezTo>
                  <a:cubicBezTo>
                    <a:pt x="2634" y="853"/>
                    <a:pt x="2599" y="861"/>
                    <a:pt x="2565" y="860"/>
                  </a:cubicBezTo>
                  <a:cubicBezTo>
                    <a:pt x="2520" y="862"/>
                    <a:pt x="2476" y="848"/>
                    <a:pt x="2440" y="820"/>
                  </a:cubicBezTo>
                  <a:cubicBezTo>
                    <a:pt x="2409" y="797"/>
                    <a:pt x="2388" y="762"/>
                    <a:pt x="2380" y="724"/>
                  </a:cubicBezTo>
                  <a:cubicBezTo>
                    <a:pt x="2888" y="723"/>
                    <a:pt x="2888" y="723"/>
                    <a:pt x="2888" y="723"/>
                  </a:cubicBezTo>
                  <a:cubicBezTo>
                    <a:pt x="2895" y="645"/>
                    <a:pt x="2895" y="645"/>
                    <a:pt x="2895" y="645"/>
                  </a:cubicBezTo>
                  <a:cubicBezTo>
                    <a:pt x="2895" y="640"/>
                    <a:pt x="2895" y="634"/>
                    <a:pt x="2895" y="628"/>
                  </a:cubicBezTo>
                  <a:cubicBezTo>
                    <a:pt x="2890" y="439"/>
                    <a:pt x="2734" y="290"/>
                    <a:pt x="2545" y="295"/>
                  </a:cubicBezTo>
                  <a:cubicBezTo>
                    <a:pt x="2448" y="293"/>
                    <a:pt x="2355" y="332"/>
                    <a:pt x="2287" y="402"/>
                  </a:cubicBezTo>
                  <a:cubicBezTo>
                    <a:pt x="2285" y="404"/>
                    <a:pt x="2283" y="406"/>
                    <a:pt x="2281" y="408"/>
                  </a:cubicBezTo>
                  <a:cubicBezTo>
                    <a:pt x="2142" y="551"/>
                    <a:pt x="2145" y="779"/>
                    <a:pt x="2288" y="917"/>
                  </a:cubicBezTo>
                  <a:cubicBezTo>
                    <a:pt x="2357" y="987"/>
                    <a:pt x="2452" y="1026"/>
                    <a:pt x="2551" y="1024"/>
                  </a:cubicBezTo>
                  <a:close/>
                  <a:moveTo>
                    <a:pt x="2440" y="495"/>
                  </a:moveTo>
                  <a:cubicBezTo>
                    <a:pt x="2440" y="495"/>
                    <a:pt x="2440" y="495"/>
                    <a:pt x="2440" y="495"/>
                  </a:cubicBezTo>
                  <a:cubicBezTo>
                    <a:pt x="2470" y="472"/>
                    <a:pt x="2507" y="459"/>
                    <a:pt x="2544" y="460"/>
                  </a:cubicBezTo>
                  <a:cubicBezTo>
                    <a:pt x="2582" y="459"/>
                    <a:pt x="2619" y="472"/>
                    <a:pt x="2648" y="496"/>
                  </a:cubicBezTo>
                  <a:cubicBezTo>
                    <a:pt x="2676" y="520"/>
                    <a:pt x="2695" y="552"/>
                    <a:pt x="2702" y="588"/>
                  </a:cubicBezTo>
                  <a:cubicBezTo>
                    <a:pt x="2380" y="588"/>
                    <a:pt x="2380" y="588"/>
                    <a:pt x="2380" y="588"/>
                  </a:cubicBezTo>
                  <a:cubicBezTo>
                    <a:pt x="2390" y="552"/>
                    <a:pt x="2411" y="520"/>
                    <a:pt x="2440" y="495"/>
                  </a:cubicBezTo>
                  <a:close/>
                  <a:moveTo>
                    <a:pt x="418" y="1455"/>
                  </a:moveTo>
                  <a:cubicBezTo>
                    <a:pt x="393" y="1455"/>
                    <a:pt x="368" y="1459"/>
                    <a:pt x="344" y="1466"/>
                  </a:cubicBezTo>
                  <a:cubicBezTo>
                    <a:pt x="324" y="1471"/>
                    <a:pt x="304" y="1480"/>
                    <a:pt x="286" y="1490"/>
                  </a:cubicBezTo>
                  <a:cubicBezTo>
                    <a:pt x="271" y="1499"/>
                    <a:pt x="257" y="1509"/>
                    <a:pt x="244" y="1521"/>
                  </a:cubicBezTo>
                  <a:cubicBezTo>
                    <a:pt x="231" y="1532"/>
                    <a:pt x="223" y="1540"/>
                    <a:pt x="219" y="1544"/>
                  </a:cubicBezTo>
                  <a:cubicBezTo>
                    <a:pt x="216" y="1548"/>
                    <a:pt x="213" y="1551"/>
                    <a:pt x="211" y="1555"/>
                  </a:cubicBezTo>
                  <a:cubicBezTo>
                    <a:pt x="211" y="1169"/>
                    <a:pt x="211" y="1169"/>
                    <a:pt x="211" y="1169"/>
                  </a:cubicBezTo>
                  <a:cubicBezTo>
                    <a:pt x="18" y="1169"/>
                    <a:pt x="18" y="1169"/>
                    <a:pt x="18" y="1169"/>
                  </a:cubicBezTo>
                  <a:cubicBezTo>
                    <a:pt x="18" y="2171"/>
                    <a:pt x="18" y="2171"/>
                    <a:pt x="18" y="2171"/>
                  </a:cubicBezTo>
                  <a:cubicBezTo>
                    <a:pt x="211" y="2171"/>
                    <a:pt x="211" y="2171"/>
                    <a:pt x="211" y="2171"/>
                  </a:cubicBezTo>
                  <a:cubicBezTo>
                    <a:pt x="211" y="2085"/>
                    <a:pt x="211" y="2085"/>
                    <a:pt x="211" y="2085"/>
                  </a:cubicBezTo>
                  <a:cubicBezTo>
                    <a:pt x="232" y="2111"/>
                    <a:pt x="232" y="2111"/>
                    <a:pt x="232" y="2111"/>
                  </a:cubicBezTo>
                  <a:cubicBezTo>
                    <a:pt x="254" y="2132"/>
                    <a:pt x="279" y="2149"/>
                    <a:pt x="306" y="2160"/>
                  </a:cubicBezTo>
                  <a:cubicBezTo>
                    <a:pt x="342" y="2177"/>
                    <a:pt x="380" y="2185"/>
                    <a:pt x="419" y="2185"/>
                  </a:cubicBezTo>
                  <a:cubicBezTo>
                    <a:pt x="509" y="2185"/>
                    <a:pt x="595" y="2146"/>
                    <a:pt x="654" y="2079"/>
                  </a:cubicBezTo>
                  <a:cubicBezTo>
                    <a:pt x="788" y="1933"/>
                    <a:pt x="788" y="1708"/>
                    <a:pt x="654" y="1562"/>
                  </a:cubicBezTo>
                  <a:cubicBezTo>
                    <a:pt x="595" y="1494"/>
                    <a:pt x="509" y="1455"/>
                    <a:pt x="418" y="1455"/>
                  </a:cubicBezTo>
                  <a:close/>
                  <a:moveTo>
                    <a:pt x="505" y="1959"/>
                  </a:moveTo>
                  <a:cubicBezTo>
                    <a:pt x="500" y="1964"/>
                    <a:pt x="496" y="1968"/>
                    <a:pt x="491" y="1973"/>
                  </a:cubicBezTo>
                  <a:cubicBezTo>
                    <a:pt x="424" y="2032"/>
                    <a:pt x="321" y="2026"/>
                    <a:pt x="262" y="1959"/>
                  </a:cubicBezTo>
                  <a:cubicBezTo>
                    <a:pt x="195" y="1879"/>
                    <a:pt x="195" y="1762"/>
                    <a:pt x="262" y="1682"/>
                  </a:cubicBezTo>
                  <a:cubicBezTo>
                    <a:pt x="265" y="1678"/>
                    <a:pt x="269" y="1674"/>
                    <a:pt x="273" y="1670"/>
                  </a:cubicBezTo>
                  <a:cubicBezTo>
                    <a:pt x="340" y="1610"/>
                    <a:pt x="444" y="1615"/>
                    <a:pt x="504" y="1682"/>
                  </a:cubicBezTo>
                  <a:cubicBezTo>
                    <a:pt x="570" y="1762"/>
                    <a:pt x="570" y="1879"/>
                    <a:pt x="504" y="1959"/>
                  </a:cubicBezTo>
                  <a:lnTo>
                    <a:pt x="505" y="1959"/>
                  </a:lnTo>
                  <a:close/>
                  <a:moveTo>
                    <a:pt x="1456" y="1561"/>
                  </a:moveTo>
                  <a:cubicBezTo>
                    <a:pt x="1312" y="1418"/>
                    <a:pt x="1080" y="1420"/>
                    <a:pt x="937" y="1564"/>
                  </a:cubicBezTo>
                  <a:cubicBezTo>
                    <a:pt x="931" y="1570"/>
                    <a:pt x="926" y="1576"/>
                    <a:pt x="920" y="1582"/>
                  </a:cubicBezTo>
                  <a:cubicBezTo>
                    <a:pt x="789" y="1723"/>
                    <a:pt x="796" y="1943"/>
                    <a:pt x="937" y="2075"/>
                  </a:cubicBezTo>
                  <a:cubicBezTo>
                    <a:pt x="939" y="2076"/>
                    <a:pt x="940" y="2077"/>
                    <a:pt x="941" y="2078"/>
                  </a:cubicBezTo>
                  <a:cubicBezTo>
                    <a:pt x="1085" y="2220"/>
                    <a:pt x="1317" y="2219"/>
                    <a:pt x="1459" y="2075"/>
                  </a:cubicBezTo>
                  <a:cubicBezTo>
                    <a:pt x="1465" y="2069"/>
                    <a:pt x="1470" y="2064"/>
                    <a:pt x="1475" y="2059"/>
                  </a:cubicBezTo>
                  <a:cubicBezTo>
                    <a:pt x="1607" y="1918"/>
                    <a:pt x="1600" y="1696"/>
                    <a:pt x="1459" y="1564"/>
                  </a:cubicBezTo>
                  <a:cubicBezTo>
                    <a:pt x="1458" y="1563"/>
                    <a:pt x="1457" y="1562"/>
                    <a:pt x="1456" y="1561"/>
                  </a:cubicBezTo>
                  <a:close/>
                  <a:moveTo>
                    <a:pt x="1319" y="1952"/>
                  </a:moveTo>
                  <a:cubicBezTo>
                    <a:pt x="1316" y="1956"/>
                    <a:pt x="1312" y="1959"/>
                    <a:pt x="1309" y="1963"/>
                  </a:cubicBezTo>
                  <a:cubicBezTo>
                    <a:pt x="1242" y="2023"/>
                    <a:pt x="1139" y="2019"/>
                    <a:pt x="1078" y="1952"/>
                  </a:cubicBezTo>
                  <a:cubicBezTo>
                    <a:pt x="1010" y="1877"/>
                    <a:pt x="1010" y="1762"/>
                    <a:pt x="1078" y="1687"/>
                  </a:cubicBezTo>
                  <a:cubicBezTo>
                    <a:pt x="1082" y="1683"/>
                    <a:pt x="1086" y="1679"/>
                    <a:pt x="1090" y="1675"/>
                  </a:cubicBezTo>
                  <a:cubicBezTo>
                    <a:pt x="1156" y="1615"/>
                    <a:pt x="1259" y="1621"/>
                    <a:pt x="1319" y="1687"/>
                  </a:cubicBezTo>
                  <a:cubicBezTo>
                    <a:pt x="1387" y="1763"/>
                    <a:pt x="1387" y="1877"/>
                    <a:pt x="1319" y="1952"/>
                  </a:cubicBezTo>
                  <a:close/>
                  <a:moveTo>
                    <a:pt x="2158" y="1469"/>
                  </a:moveTo>
                  <a:cubicBezTo>
                    <a:pt x="2351" y="1469"/>
                    <a:pt x="2351" y="1469"/>
                    <a:pt x="2351" y="1469"/>
                  </a:cubicBezTo>
                  <a:cubicBezTo>
                    <a:pt x="2351" y="2170"/>
                    <a:pt x="2351" y="2170"/>
                    <a:pt x="2351" y="2170"/>
                  </a:cubicBezTo>
                  <a:cubicBezTo>
                    <a:pt x="2158" y="2170"/>
                    <a:pt x="2158" y="2170"/>
                    <a:pt x="2158" y="2170"/>
                  </a:cubicBezTo>
                  <a:cubicBezTo>
                    <a:pt x="2158" y="2099"/>
                    <a:pt x="2158" y="2099"/>
                    <a:pt x="2158" y="2099"/>
                  </a:cubicBezTo>
                  <a:cubicBezTo>
                    <a:pt x="2151" y="2107"/>
                    <a:pt x="2143" y="2115"/>
                    <a:pt x="2134" y="2123"/>
                  </a:cubicBezTo>
                  <a:cubicBezTo>
                    <a:pt x="2114" y="2138"/>
                    <a:pt x="2091" y="2151"/>
                    <a:pt x="2067" y="2160"/>
                  </a:cubicBezTo>
                  <a:cubicBezTo>
                    <a:pt x="2033" y="2176"/>
                    <a:pt x="1995" y="2184"/>
                    <a:pt x="1958" y="2184"/>
                  </a:cubicBezTo>
                  <a:cubicBezTo>
                    <a:pt x="1884" y="2187"/>
                    <a:pt x="1812" y="2157"/>
                    <a:pt x="1762" y="2104"/>
                  </a:cubicBezTo>
                  <a:cubicBezTo>
                    <a:pt x="1711" y="2050"/>
                    <a:pt x="1686" y="1979"/>
                    <a:pt x="1686" y="1889"/>
                  </a:cubicBezTo>
                  <a:cubicBezTo>
                    <a:pt x="1686" y="1469"/>
                    <a:pt x="1686" y="1469"/>
                    <a:pt x="1686" y="1469"/>
                  </a:cubicBezTo>
                  <a:cubicBezTo>
                    <a:pt x="1879" y="1469"/>
                    <a:pt x="1879" y="1469"/>
                    <a:pt x="1879" y="1469"/>
                  </a:cubicBezTo>
                  <a:cubicBezTo>
                    <a:pt x="1879" y="1869"/>
                    <a:pt x="1879" y="1869"/>
                    <a:pt x="1879" y="1869"/>
                  </a:cubicBezTo>
                  <a:cubicBezTo>
                    <a:pt x="1878" y="1906"/>
                    <a:pt x="1892" y="1941"/>
                    <a:pt x="1918" y="1966"/>
                  </a:cubicBezTo>
                  <a:cubicBezTo>
                    <a:pt x="1943" y="1992"/>
                    <a:pt x="1979" y="2006"/>
                    <a:pt x="2015" y="2005"/>
                  </a:cubicBezTo>
                  <a:cubicBezTo>
                    <a:pt x="2054" y="2007"/>
                    <a:pt x="2092" y="1991"/>
                    <a:pt x="2119" y="1962"/>
                  </a:cubicBezTo>
                  <a:cubicBezTo>
                    <a:pt x="2147" y="1928"/>
                    <a:pt x="2161" y="1885"/>
                    <a:pt x="2158" y="1841"/>
                  </a:cubicBezTo>
                  <a:lnTo>
                    <a:pt x="2158" y="1469"/>
                  </a:lnTo>
                  <a:close/>
                  <a:moveTo>
                    <a:pt x="3518" y="1469"/>
                  </a:moveTo>
                  <a:cubicBezTo>
                    <a:pt x="3279" y="2170"/>
                    <a:pt x="3279" y="2170"/>
                    <a:pt x="3279" y="2170"/>
                  </a:cubicBezTo>
                  <a:cubicBezTo>
                    <a:pt x="3111" y="2170"/>
                    <a:pt x="3111" y="2170"/>
                    <a:pt x="3111" y="2170"/>
                  </a:cubicBezTo>
                  <a:cubicBezTo>
                    <a:pt x="2975" y="1770"/>
                    <a:pt x="2975" y="1770"/>
                    <a:pt x="2975" y="1770"/>
                  </a:cubicBezTo>
                  <a:cubicBezTo>
                    <a:pt x="2839" y="2170"/>
                    <a:pt x="2839" y="2170"/>
                    <a:pt x="2839" y="2170"/>
                  </a:cubicBezTo>
                  <a:cubicBezTo>
                    <a:pt x="2670" y="2170"/>
                    <a:pt x="2670" y="2170"/>
                    <a:pt x="2670" y="2170"/>
                  </a:cubicBezTo>
                  <a:cubicBezTo>
                    <a:pt x="2431" y="1469"/>
                    <a:pt x="2431" y="1469"/>
                    <a:pt x="2431" y="1469"/>
                  </a:cubicBezTo>
                  <a:cubicBezTo>
                    <a:pt x="2631" y="1469"/>
                    <a:pt x="2631" y="1469"/>
                    <a:pt x="2631" y="1469"/>
                  </a:cubicBezTo>
                  <a:cubicBezTo>
                    <a:pt x="2767" y="1891"/>
                    <a:pt x="2767" y="1891"/>
                    <a:pt x="2767" y="1891"/>
                  </a:cubicBezTo>
                  <a:cubicBezTo>
                    <a:pt x="2903" y="1469"/>
                    <a:pt x="2903" y="1469"/>
                    <a:pt x="2903" y="1469"/>
                  </a:cubicBezTo>
                  <a:cubicBezTo>
                    <a:pt x="3046" y="1469"/>
                    <a:pt x="3046" y="1469"/>
                    <a:pt x="3046" y="1469"/>
                  </a:cubicBezTo>
                  <a:cubicBezTo>
                    <a:pt x="3182" y="1891"/>
                    <a:pt x="3182" y="1891"/>
                    <a:pt x="3182" y="1891"/>
                  </a:cubicBezTo>
                  <a:cubicBezTo>
                    <a:pt x="3318" y="1469"/>
                    <a:pt x="3318" y="1469"/>
                    <a:pt x="3318" y="1469"/>
                  </a:cubicBezTo>
                  <a:lnTo>
                    <a:pt x="3518" y="1469"/>
                  </a:lnTo>
                  <a:close/>
                  <a:moveTo>
                    <a:pt x="1789" y="989"/>
                  </a:moveTo>
                  <a:cubicBezTo>
                    <a:pt x="1804" y="980"/>
                    <a:pt x="1818" y="970"/>
                    <a:pt x="1831" y="959"/>
                  </a:cubicBezTo>
                  <a:cubicBezTo>
                    <a:pt x="1843" y="947"/>
                    <a:pt x="1852" y="939"/>
                    <a:pt x="1856" y="935"/>
                  </a:cubicBezTo>
                  <a:cubicBezTo>
                    <a:pt x="1859" y="932"/>
                    <a:pt x="1862" y="928"/>
                    <a:pt x="1865" y="924"/>
                  </a:cubicBezTo>
                  <a:cubicBezTo>
                    <a:pt x="1865" y="1010"/>
                    <a:pt x="1865" y="1010"/>
                    <a:pt x="1865" y="1010"/>
                  </a:cubicBezTo>
                  <a:cubicBezTo>
                    <a:pt x="2057" y="1010"/>
                    <a:pt x="2057" y="1010"/>
                    <a:pt x="2057" y="1010"/>
                  </a:cubicBezTo>
                  <a:cubicBezTo>
                    <a:pt x="2057" y="9"/>
                    <a:pt x="2057" y="9"/>
                    <a:pt x="2057" y="9"/>
                  </a:cubicBezTo>
                  <a:cubicBezTo>
                    <a:pt x="1865" y="9"/>
                    <a:pt x="1865" y="9"/>
                    <a:pt x="1865" y="9"/>
                  </a:cubicBezTo>
                  <a:cubicBezTo>
                    <a:pt x="1865" y="395"/>
                    <a:pt x="1865" y="395"/>
                    <a:pt x="1865" y="395"/>
                  </a:cubicBezTo>
                  <a:cubicBezTo>
                    <a:pt x="1843" y="369"/>
                    <a:pt x="1843" y="369"/>
                    <a:pt x="1843" y="369"/>
                  </a:cubicBezTo>
                  <a:cubicBezTo>
                    <a:pt x="1821" y="348"/>
                    <a:pt x="1796" y="332"/>
                    <a:pt x="1769" y="320"/>
                  </a:cubicBezTo>
                  <a:cubicBezTo>
                    <a:pt x="1734" y="304"/>
                    <a:pt x="1696" y="296"/>
                    <a:pt x="1658" y="296"/>
                  </a:cubicBezTo>
                  <a:cubicBezTo>
                    <a:pt x="1568" y="296"/>
                    <a:pt x="1482" y="334"/>
                    <a:pt x="1422" y="402"/>
                  </a:cubicBezTo>
                  <a:cubicBezTo>
                    <a:pt x="1289" y="548"/>
                    <a:pt x="1289" y="772"/>
                    <a:pt x="1422" y="918"/>
                  </a:cubicBezTo>
                  <a:cubicBezTo>
                    <a:pt x="1481" y="986"/>
                    <a:pt x="1567" y="1024"/>
                    <a:pt x="1657" y="1024"/>
                  </a:cubicBezTo>
                  <a:cubicBezTo>
                    <a:pt x="1682" y="1024"/>
                    <a:pt x="1707" y="1021"/>
                    <a:pt x="1731" y="1014"/>
                  </a:cubicBezTo>
                  <a:cubicBezTo>
                    <a:pt x="1751" y="1008"/>
                    <a:pt x="1771" y="1000"/>
                    <a:pt x="1789" y="989"/>
                  </a:cubicBezTo>
                  <a:close/>
                  <a:moveTo>
                    <a:pt x="1571" y="798"/>
                  </a:moveTo>
                  <a:cubicBezTo>
                    <a:pt x="1504" y="718"/>
                    <a:pt x="1504" y="601"/>
                    <a:pt x="1571" y="521"/>
                  </a:cubicBezTo>
                  <a:cubicBezTo>
                    <a:pt x="1575" y="517"/>
                    <a:pt x="1579" y="512"/>
                    <a:pt x="1584" y="508"/>
                  </a:cubicBezTo>
                  <a:cubicBezTo>
                    <a:pt x="1651" y="448"/>
                    <a:pt x="1754" y="454"/>
                    <a:pt x="1814" y="521"/>
                  </a:cubicBezTo>
                  <a:cubicBezTo>
                    <a:pt x="1881" y="601"/>
                    <a:pt x="1881" y="718"/>
                    <a:pt x="1814" y="798"/>
                  </a:cubicBezTo>
                  <a:cubicBezTo>
                    <a:pt x="1810" y="803"/>
                    <a:pt x="1805" y="808"/>
                    <a:pt x="1800" y="812"/>
                  </a:cubicBezTo>
                  <a:cubicBezTo>
                    <a:pt x="1733" y="872"/>
                    <a:pt x="1631" y="866"/>
                    <a:pt x="1571" y="798"/>
                  </a:cubicBezTo>
                  <a:close/>
                  <a:moveTo>
                    <a:pt x="597" y="1009"/>
                  </a:moveTo>
                  <a:cubicBezTo>
                    <a:pt x="404" y="1009"/>
                    <a:pt x="404" y="1009"/>
                    <a:pt x="404" y="1009"/>
                  </a:cubicBezTo>
                  <a:cubicBezTo>
                    <a:pt x="404" y="309"/>
                    <a:pt x="404" y="309"/>
                    <a:pt x="404" y="309"/>
                  </a:cubicBezTo>
                  <a:cubicBezTo>
                    <a:pt x="597" y="309"/>
                    <a:pt x="597" y="309"/>
                    <a:pt x="597" y="309"/>
                  </a:cubicBezTo>
                  <a:cubicBezTo>
                    <a:pt x="597" y="395"/>
                    <a:pt x="597" y="395"/>
                    <a:pt x="597" y="395"/>
                  </a:cubicBezTo>
                  <a:cubicBezTo>
                    <a:pt x="604" y="385"/>
                    <a:pt x="612" y="376"/>
                    <a:pt x="620" y="367"/>
                  </a:cubicBezTo>
                  <a:cubicBezTo>
                    <a:pt x="641" y="350"/>
                    <a:pt x="663" y="335"/>
                    <a:pt x="688" y="323"/>
                  </a:cubicBezTo>
                  <a:cubicBezTo>
                    <a:pt x="721" y="305"/>
                    <a:pt x="759" y="295"/>
                    <a:pt x="797" y="295"/>
                  </a:cubicBezTo>
                  <a:cubicBezTo>
                    <a:pt x="871" y="293"/>
                    <a:pt x="943" y="323"/>
                    <a:pt x="993" y="378"/>
                  </a:cubicBezTo>
                  <a:cubicBezTo>
                    <a:pt x="1043" y="434"/>
                    <a:pt x="1068" y="508"/>
                    <a:pt x="1069" y="602"/>
                  </a:cubicBezTo>
                  <a:cubicBezTo>
                    <a:pt x="1069" y="1010"/>
                    <a:pt x="1069" y="1010"/>
                    <a:pt x="1069" y="1010"/>
                  </a:cubicBezTo>
                  <a:cubicBezTo>
                    <a:pt x="876" y="1010"/>
                    <a:pt x="876" y="1010"/>
                    <a:pt x="876" y="1010"/>
                  </a:cubicBezTo>
                  <a:cubicBezTo>
                    <a:pt x="876" y="624"/>
                    <a:pt x="876" y="624"/>
                    <a:pt x="876" y="624"/>
                  </a:cubicBezTo>
                  <a:cubicBezTo>
                    <a:pt x="878" y="585"/>
                    <a:pt x="864" y="548"/>
                    <a:pt x="838" y="520"/>
                  </a:cubicBezTo>
                  <a:cubicBezTo>
                    <a:pt x="812" y="493"/>
                    <a:pt x="777" y="479"/>
                    <a:pt x="740" y="480"/>
                  </a:cubicBezTo>
                  <a:cubicBezTo>
                    <a:pt x="700" y="478"/>
                    <a:pt x="662" y="494"/>
                    <a:pt x="635" y="523"/>
                  </a:cubicBezTo>
                  <a:cubicBezTo>
                    <a:pt x="607" y="557"/>
                    <a:pt x="594" y="601"/>
                    <a:pt x="597" y="645"/>
                  </a:cubicBezTo>
                  <a:lnTo>
                    <a:pt x="597" y="1009"/>
                  </a:lnTo>
                  <a:close/>
                  <a:moveTo>
                    <a:pt x="211" y="1010"/>
                  </a:moveTo>
                  <a:cubicBezTo>
                    <a:pt x="18" y="1010"/>
                    <a:pt x="18" y="1010"/>
                    <a:pt x="18" y="1010"/>
                  </a:cubicBezTo>
                  <a:cubicBezTo>
                    <a:pt x="18" y="310"/>
                    <a:pt x="18" y="310"/>
                    <a:pt x="18" y="310"/>
                  </a:cubicBezTo>
                  <a:cubicBezTo>
                    <a:pt x="211" y="310"/>
                    <a:pt x="211" y="310"/>
                    <a:pt x="211" y="310"/>
                  </a:cubicBezTo>
                  <a:lnTo>
                    <a:pt x="211" y="1010"/>
                  </a:lnTo>
                  <a:close/>
                  <a:moveTo>
                    <a:pt x="33" y="187"/>
                  </a:moveTo>
                  <a:cubicBezTo>
                    <a:pt x="13" y="166"/>
                    <a:pt x="2" y="138"/>
                    <a:pt x="4" y="109"/>
                  </a:cubicBezTo>
                  <a:cubicBezTo>
                    <a:pt x="0" y="53"/>
                    <a:pt x="42" y="5"/>
                    <a:pt x="98" y="2"/>
                  </a:cubicBezTo>
                  <a:cubicBezTo>
                    <a:pt x="102" y="2"/>
                    <a:pt x="106" y="2"/>
                    <a:pt x="110" y="2"/>
                  </a:cubicBezTo>
                  <a:cubicBezTo>
                    <a:pt x="141" y="0"/>
                    <a:pt x="171" y="11"/>
                    <a:pt x="194" y="31"/>
                  </a:cubicBezTo>
                  <a:cubicBezTo>
                    <a:pt x="235" y="75"/>
                    <a:pt x="235" y="143"/>
                    <a:pt x="194" y="187"/>
                  </a:cubicBezTo>
                  <a:cubicBezTo>
                    <a:pt x="171" y="207"/>
                    <a:pt x="141" y="218"/>
                    <a:pt x="110" y="216"/>
                  </a:cubicBezTo>
                  <a:cubicBezTo>
                    <a:pt x="81" y="218"/>
                    <a:pt x="53" y="207"/>
                    <a:pt x="33" y="187"/>
                  </a:cubicBezTo>
                  <a:close/>
                </a:path>
              </a:pathLst>
            </a:custGeom>
            <a:solidFill>
              <a:srgbClr val="868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225FFE58-7C63-5A44-E6F0-4A80E65276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5926" y="337"/>
              <a:ext cx="1356" cy="262"/>
            </a:xfrm>
            <a:custGeom>
              <a:avLst/>
              <a:gdLst>
                <a:gd name="T0" fmla="*/ 371 w 6784"/>
                <a:gd name="T1" fmla="*/ 1010 h 1313"/>
                <a:gd name="T2" fmla="*/ 486 w 6784"/>
                <a:gd name="T3" fmla="*/ 752 h 1313"/>
                <a:gd name="T4" fmla="*/ 1601 w 6784"/>
                <a:gd name="T5" fmla="*/ 629 h 1313"/>
                <a:gd name="T6" fmla="*/ 1086 w 6784"/>
                <a:gd name="T7" fmla="*/ 724 h 1313"/>
                <a:gd name="T8" fmla="*/ 1371 w 6784"/>
                <a:gd name="T9" fmla="*/ 839 h 1313"/>
                <a:gd name="T10" fmla="*/ 1556 w 6784"/>
                <a:gd name="T11" fmla="*/ 903 h 1313"/>
                <a:gd name="T12" fmla="*/ 1446 w 6784"/>
                <a:gd name="T13" fmla="*/ 983 h 1313"/>
                <a:gd name="T14" fmla="*/ 994 w 6784"/>
                <a:gd name="T15" fmla="*/ 917 h 1313"/>
                <a:gd name="T16" fmla="*/ 1601 w 6784"/>
                <a:gd name="T17" fmla="*/ 629 h 1313"/>
                <a:gd name="T18" fmla="*/ 1251 w 6784"/>
                <a:gd name="T19" fmla="*/ 460 h 1313"/>
                <a:gd name="T20" fmla="*/ 1086 w 6784"/>
                <a:gd name="T21" fmla="*/ 588 h 1313"/>
                <a:gd name="T22" fmla="*/ 1973 w 6784"/>
                <a:gd name="T23" fmla="*/ 1010 h 1313"/>
                <a:gd name="T24" fmla="*/ 1780 w 6784"/>
                <a:gd name="T25" fmla="*/ 1010 h 1313"/>
                <a:gd name="T26" fmla="*/ 1765 w 6784"/>
                <a:gd name="T27" fmla="*/ 109 h 1313"/>
                <a:gd name="T28" fmla="*/ 1956 w 6784"/>
                <a:gd name="T29" fmla="*/ 187 h 1313"/>
                <a:gd name="T30" fmla="*/ 1872 w 6784"/>
                <a:gd name="T31" fmla="*/ 2 h 1313"/>
                <a:gd name="T32" fmla="*/ 2407 w 6784"/>
                <a:gd name="T33" fmla="*/ 9 h 1313"/>
                <a:gd name="T34" fmla="*/ 2663 w 6784"/>
                <a:gd name="T35" fmla="*/ 1010 h 1313"/>
                <a:gd name="T36" fmla="*/ 2663 w 6784"/>
                <a:gd name="T37" fmla="*/ 310 h 1313"/>
                <a:gd name="T38" fmla="*/ 2743 w 6784"/>
                <a:gd name="T39" fmla="*/ 2 h 1313"/>
                <a:gd name="T40" fmla="*/ 2756 w 6784"/>
                <a:gd name="T41" fmla="*/ 216 h 1313"/>
                <a:gd name="T42" fmla="*/ 2840 w 6784"/>
                <a:gd name="T43" fmla="*/ 31 h 1313"/>
                <a:gd name="T44" fmla="*/ 3750 w 6784"/>
                <a:gd name="T45" fmla="*/ 310 h 1313"/>
                <a:gd name="T46" fmla="*/ 3378 w 6784"/>
                <a:gd name="T47" fmla="*/ 1310 h 1313"/>
                <a:gd name="T48" fmla="*/ 3108 w 6784"/>
                <a:gd name="T49" fmla="*/ 1214 h 1313"/>
                <a:gd name="T50" fmla="*/ 3178 w 6784"/>
                <a:gd name="T51" fmla="*/ 1046 h 1313"/>
                <a:gd name="T52" fmla="*/ 3371 w 6784"/>
                <a:gd name="T53" fmla="*/ 1139 h 1313"/>
                <a:gd name="T54" fmla="*/ 3557 w 6784"/>
                <a:gd name="T55" fmla="*/ 896 h 1313"/>
                <a:gd name="T56" fmla="*/ 3482 w 6784"/>
                <a:gd name="T57" fmla="*/ 962 h 1313"/>
                <a:gd name="T58" fmla="*/ 3132 w 6784"/>
                <a:gd name="T59" fmla="*/ 893 h 1313"/>
                <a:gd name="T60" fmla="*/ 3349 w 6784"/>
                <a:gd name="T61" fmla="*/ 296 h 1313"/>
                <a:gd name="T62" fmla="*/ 3557 w 6784"/>
                <a:gd name="T63" fmla="*/ 396 h 1313"/>
                <a:gd name="T64" fmla="*/ 3392 w 6784"/>
                <a:gd name="T65" fmla="*/ 474 h 1313"/>
                <a:gd name="T66" fmla="*/ 3281 w 6784"/>
                <a:gd name="T67" fmla="*/ 768 h 1313"/>
                <a:gd name="T68" fmla="*/ 3508 w 6784"/>
                <a:gd name="T69" fmla="*/ 524 h 1313"/>
                <a:gd name="T70" fmla="*/ 4192 w 6784"/>
                <a:gd name="T71" fmla="*/ 367 h 1313"/>
                <a:gd name="T72" fmla="*/ 3975 w 6784"/>
                <a:gd name="T73" fmla="*/ 9 h 1313"/>
                <a:gd name="T74" fmla="*/ 4168 w 6784"/>
                <a:gd name="T75" fmla="*/ 645 h 1313"/>
                <a:gd name="T76" fmla="*/ 4409 w 6784"/>
                <a:gd name="T77" fmla="*/ 520 h 1313"/>
                <a:gd name="T78" fmla="*/ 4640 w 6784"/>
                <a:gd name="T79" fmla="*/ 1010 h 1313"/>
                <a:gd name="T80" fmla="*/ 4369 w 6784"/>
                <a:gd name="T81" fmla="*/ 295 h 1313"/>
                <a:gd name="T82" fmla="*/ 5490 w 6784"/>
                <a:gd name="T83" fmla="*/ 724 h 1313"/>
                <a:gd name="T84" fmla="*/ 5167 w 6784"/>
                <a:gd name="T85" fmla="*/ 860 h 1313"/>
                <a:gd name="T86" fmla="*/ 5353 w 6784"/>
                <a:gd name="T87" fmla="*/ 774 h 1313"/>
                <a:gd name="T88" fmla="*/ 5402 w 6784"/>
                <a:gd name="T89" fmla="*/ 946 h 1313"/>
                <a:gd name="T90" fmla="*/ 5154 w 6784"/>
                <a:gd name="T91" fmla="*/ 1024 h 1313"/>
                <a:gd name="T92" fmla="*/ 5147 w 6784"/>
                <a:gd name="T93" fmla="*/ 295 h 1313"/>
                <a:gd name="T94" fmla="*/ 5251 w 6784"/>
                <a:gd name="T95" fmla="*/ 496 h 1313"/>
                <a:gd name="T96" fmla="*/ 5042 w 6784"/>
                <a:gd name="T97" fmla="*/ 495 h 1313"/>
                <a:gd name="T98" fmla="*/ 5676 w 6784"/>
                <a:gd name="T99" fmla="*/ 1010 h 1313"/>
                <a:gd name="T100" fmla="*/ 5676 w 6784"/>
                <a:gd name="T101" fmla="*/ 310 h 1313"/>
                <a:gd name="T102" fmla="*/ 5756 w 6784"/>
                <a:gd name="T103" fmla="*/ 2 h 1313"/>
                <a:gd name="T104" fmla="*/ 5769 w 6784"/>
                <a:gd name="T105" fmla="*/ 216 h 1313"/>
                <a:gd name="T106" fmla="*/ 5852 w 6784"/>
                <a:gd name="T107" fmla="*/ 31 h 1313"/>
                <a:gd name="T108" fmla="*/ 6784 w 6784"/>
                <a:gd name="T109" fmla="*/ 1010 h 1313"/>
                <a:gd name="T110" fmla="*/ 6583 w 6784"/>
                <a:gd name="T111" fmla="*/ 935 h 1313"/>
                <a:gd name="T112" fmla="*/ 6458 w 6784"/>
                <a:gd name="T113" fmla="*/ 1014 h 1313"/>
                <a:gd name="T114" fmla="*/ 6048 w 6784"/>
                <a:gd name="T115" fmla="*/ 660 h 1313"/>
                <a:gd name="T116" fmla="*/ 6496 w 6784"/>
                <a:gd name="T117" fmla="*/ 320 h 1313"/>
                <a:gd name="T118" fmla="*/ 6591 w 6784"/>
                <a:gd name="T119" fmla="*/ 9 h 1313"/>
                <a:gd name="T120" fmla="*/ 6541 w 6784"/>
                <a:gd name="T121" fmla="*/ 522 h 1313"/>
                <a:gd name="T122" fmla="*/ 6248 w 6784"/>
                <a:gd name="T123" fmla="*/ 660 h 1313"/>
                <a:gd name="T124" fmla="*/ 6541 w 6784"/>
                <a:gd name="T125" fmla="*/ 799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84" h="1313">
                  <a:moveTo>
                    <a:pt x="972" y="9"/>
                  </a:moveTo>
                  <a:cubicBezTo>
                    <a:pt x="600" y="1010"/>
                    <a:pt x="600" y="1010"/>
                    <a:pt x="600" y="1010"/>
                  </a:cubicBezTo>
                  <a:cubicBezTo>
                    <a:pt x="371" y="1010"/>
                    <a:pt x="371" y="1010"/>
                    <a:pt x="371" y="10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486" y="752"/>
                    <a:pt x="486" y="752"/>
                    <a:pt x="486" y="752"/>
                  </a:cubicBezTo>
                  <a:cubicBezTo>
                    <a:pt x="743" y="9"/>
                    <a:pt x="743" y="9"/>
                    <a:pt x="743" y="9"/>
                  </a:cubicBezTo>
                  <a:lnTo>
                    <a:pt x="972" y="9"/>
                  </a:lnTo>
                  <a:close/>
                  <a:moveTo>
                    <a:pt x="1601" y="629"/>
                  </a:moveTo>
                  <a:cubicBezTo>
                    <a:pt x="1601" y="634"/>
                    <a:pt x="1601" y="640"/>
                    <a:pt x="1601" y="646"/>
                  </a:cubicBezTo>
                  <a:cubicBezTo>
                    <a:pt x="1594" y="724"/>
                    <a:pt x="1594" y="724"/>
                    <a:pt x="1594" y="724"/>
                  </a:cubicBezTo>
                  <a:cubicBezTo>
                    <a:pt x="1086" y="724"/>
                    <a:pt x="1086" y="724"/>
                    <a:pt x="1086" y="724"/>
                  </a:cubicBezTo>
                  <a:cubicBezTo>
                    <a:pt x="1093" y="762"/>
                    <a:pt x="1115" y="797"/>
                    <a:pt x="1146" y="820"/>
                  </a:cubicBezTo>
                  <a:cubicBezTo>
                    <a:pt x="1182" y="848"/>
                    <a:pt x="1226" y="862"/>
                    <a:pt x="1271" y="860"/>
                  </a:cubicBezTo>
                  <a:cubicBezTo>
                    <a:pt x="1305" y="861"/>
                    <a:pt x="1340" y="853"/>
                    <a:pt x="1371" y="839"/>
                  </a:cubicBezTo>
                  <a:cubicBezTo>
                    <a:pt x="1395" y="829"/>
                    <a:pt x="1418" y="815"/>
                    <a:pt x="1436" y="796"/>
                  </a:cubicBezTo>
                  <a:cubicBezTo>
                    <a:pt x="1456" y="774"/>
                    <a:pt x="1456" y="774"/>
                    <a:pt x="1456" y="774"/>
                  </a:cubicBezTo>
                  <a:cubicBezTo>
                    <a:pt x="1556" y="903"/>
                    <a:pt x="1556" y="903"/>
                    <a:pt x="1556" y="903"/>
                  </a:cubicBezTo>
                  <a:cubicBezTo>
                    <a:pt x="1543" y="916"/>
                    <a:pt x="1543" y="916"/>
                    <a:pt x="1543" y="916"/>
                  </a:cubicBezTo>
                  <a:cubicBezTo>
                    <a:pt x="1532" y="926"/>
                    <a:pt x="1519" y="936"/>
                    <a:pt x="1506" y="946"/>
                  </a:cubicBezTo>
                  <a:cubicBezTo>
                    <a:pt x="1487" y="960"/>
                    <a:pt x="1467" y="972"/>
                    <a:pt x="1446" y="983"/>
                  </a:cubicBezTo>
                  <a:cubicBezTo>
                    <a:pt x="1420" y="996"/>
                    <a:pt x="1392" y="1005"/>
                    <a:pt x="1363" y="1012"/>
                  </a:cubicBezTo>
                  <a:cubicBezTo>
                    <a:pt x="1328" y="1020"/>
                    <a:pt x="1293" y="1024"/>
                    <a:pt x="1257" y="1024"/>
                  </a:cubicBezTo>
                  <a:cubicBezTo>
                    <a:pt x="1158" y="1026"/>
                    <a:pt x="1063" y="988"/>
                    <a:pt x="994" y="917"/>
                  </a:cubicBezTo>
                  <a:cubicBezTo>
                    <a:pt x="923" y="850"/>
                    <a:pt x="884" y="757"/>
                    <a:pt x="886" y="660"/>
                  </a:cubicBezTo>
                  <a:cubicBezTo>
                    <a:pt x="887" y="459"/>
                    <a:pt x="1050" y="296"/>
                    <a:pt x="1251" y="295"/>
                  </a:cubicBezTo>
                  <a:cubicBezTo>
                    <a:pt x="1440" y="291"/>
                    <a:pt x="1596" y="440"/>
                    <a:pt x="1601" y="629"/>
                  </a:cubicBezTo>
                  <a:close/>
                  <a:moveTo>
                    <a:pt x="1408" y="588"/>
                  </a:moveTo>
                  <a:cubicBezTo>
                    <a:pt x="1401" y="552"/>
                    <a:pt x="1382" y="520"/>
                    <a:pt x="1354" y="496"/>
                  </a:cubicBezTo>
                  <a:cubicBezTo>
                    <a:pt x="1326" y="472"/>
                    <a:pt x="1289" y="459"/>
                    <a:pt x="1251" y="460"/>
                  </a:cubicBezTo>
                  <a:cubicBezTo>
                    <a:pt x="1213" y="459"/>
                    <a:pt x="1176" y="471"/>
                    <a:pt x="1146" y="495"/>
                  </a:cubicBezTo>
                  <a:cubicBezTo>
                    <a:pt x="1146" y="495"/>
                    <a:pt x="1146" y="495"/>
                    <a:pt x="1146" y="495"/>
                  </a:cubicBezTo>
                  <a:cubicBezTo>
                    <a:pt x="1117" y="520"/>
                    <a:pt x="1096" y="552"/>
                    <a:pt x="1086" y="588"/>
                  </a:cubicBezTo>
                  <a:lnTo>
                    <a:pt x="1408" y="588"/>
                  </a:lnTo>
                  <a:close/>
                  <a:moveTo>
                    <a:pt x="1780" y="1010"/>
                  </a:moveTo>
                  <a:cubicBezTo>
                    <a:pt x="1973" y="1010"/>
                    <a:pt x="1973" y="1010"/>
                    <a:pt x="1973" y="1010"/>
                  </a:cubicBezTo>
                  <a:cubicBezTo>
                    <a:pt x="1973" y="310"/>
                    <a:pt x="1973" y="310"/>
                    <a:pt x="1973" y="310"/>
                  </a:cubicBezTo>
                  <a:cubicBezTo>
                    <a:pt x="1780" y="310"/>
                    <a:pt x="1780" y="310"/>
                    <a:pt x="1780" y="310"/>
                  </a:cubicBezTo>
                  <a:lnTo>
                    <a:pt x="1780" y="1010"/>
                  </a:lnTo>
                  <a:close/>
                  <a:moveTo>
                    <a:pt x="1872" y="2"/>
                  </a:moveTo>
                  <a:cubicBezTo>
                    <a:pt x="1868" y="2"/>
                    <a:pt x="1864" y="2"/>
                    <a:pt x="1860" y="2"/>
                  </a:cubicBezTo>
                  <a:cubicBezTo>
                    <a:pt x="1804" y="5"/>
                    <a:pt x="1762" y="53"/>
                    <a:pt x="1765" y="109"/>
                  </a:cubicBezTo>
                  <a:cubicBezTo>
                    <a:pt x="1764" y="138"/>
                    <a:pt x="1775" y="166"/>
                    <a:pt x="1794" y="187"/>
                  </a:cubicBezTo>
                  <a:cubicBezTo>
                    <a:pt x="1815" y="207"/>
                    <a:pt x="1843" y="218"/>
                    <a:pt x="1872" y="216"/>
                  </a:cubicBezTo>
                  <a:cubicBezTo>
                    <a:pt x="1903" y="218"/>
                    <a:pt x="1933" y="207"/>
                    <a:pt x="1956" y="187"/>
                  </a:cubicBezTo>
                  <a:cubicBezTo>
                    <a:pt x="1977" y="166"/>
                    <a:pt x="1988" y="138"/>
                    <a:pt x="1987" y="109"/>
                  </a:cubicBezTo>
                  <a:cubicBezTo>
                    <a:pt x="1988" y="80"/>
                    <a:pt x="1977" y="52"/>
                    <a:pt x="1956" y="31"/>
                  </a:cubicBezTo>
                  <a:cubicBezTo>
                    <a:pt x="1933" y="11"/>
                    <a:pt x="1903" y="0"/>
                    <a:pt x="1872" y="2"/>
                  </a:cubicBezTo>
                  <a:close/>
                  <a:moveTo>
                    <a:pt x="2214" y="1010"/>
                  </a:moveTo>
                  <a:cubicBezTo>
                    <a:pt x="2407" y="1010"/>
                    <a:pt x="2407" y="1010"/>
                    <a:pt x="2407" y="1010"/>
                  </a:cubicBezTo>
                  <a:cubicBezTo>
                    <a:pt x="2407" y="9"/>
                    <a:pt x="2407" y="9"/>
                    <a:pt x="2407" y="9"/>
                  </a:cubicBezTo>
                  <a:cubicBezTo>
                    <a:pt x="2214" y="9"/>
                    <a:pt x="2214" y="9"/>
                    <a:pt x="2214" y="9"/>
                  </a:cubicBezTo>
                  <a:lnTo>
                    <a:pt x="2214" y="1010"/>
                  </a:lnTo>
                  <a:close/>
                  <a:moveTo>
                    <a:pt x="2663" y="1010"/>
                  </a:moveTo>
                  <a:cubicBezTo>
                    <a:pt x="2856" y="1010"/>
                    <a:pt x="2856" y="1010"/>
                    <a:pt x="2856" y="1010"/>
                  </a:cubicBezTo>
                  <a:cubicBezTo>
                    <a:pt x="2856" y="310"/>
                    <a:pt x="2856" y="310"/>
                    <a:pt x="2856" y="310"/>
                  </a:cubicBezTo>
                  <a:cubicBezTo>
                    <a:pt x="2663" y="310"/>
                    <a:pt x="2663" y="310"/>
                    <a:pt x="2663" y="310"/>
                  </a:cubicBezTo>
                  <a:lnTo>
                    <a:pt x="2663" y="1010"/>
                  </a:lnTo>
                  <a:close/>
                  <a:moveTo>
                    <a:pt x="2756" y="2"/>
                  </a:moveTo>
                  <a:cubicBezTo>
                    <a:pt x="2752" y="2"/>
                    <a:pt x="2748" y="2"/>
                    <a:pt x="2743" y="2"/>
                  </a:cubicBezTo>
                  <a:cubicBezTo>
                    <a:pt x="2688" y="5"/>
                    <a:pt x="2645" y="53"/>
                    <a:pt x="2649" y="109"/>
                  </a:cubicBezTo>
                  <a:cubicBezTo>
                    <a:pt x="2648" y="138"/>
                    <a:pt x="2658" y="166"/>
                    <a:pt x="2678" y="187"/>
                  </a:cubicBezTo>
                  <a:cubicBezTo>
                    <a:pt x="2699" y="207"/>
                    <a:pt x="2727" y="218"/>
                    <a:pt x="2756" y="216"/>
                  </a:cubicBezTo>
                  <a:cubicBezTo>
                    <a:pt x="2786" y="218"/>
                    <a:pt x="2817" y="207"/>
                    <a:pt x="2840" y="187"/>
                  </a:cubicBezTo>
                  <a:cubicBezTo>
                    <a:pt x="2860" y="166"/>
                    <a:pt x="2872" y="138"/>
                    <a:pt x="2870" y="109"/>
                  </a:cubicBezTo>
                  <a:cubicBezTo>
                    <a:pt x="2872" y="80"/>
                    <a:pt x="2861" y="52"/>
                    <a:pt x="2840" y="31"/>
                  </a:cubicBezTo>
                  <a:cubicBezTo>
                    <a:pt x="2817" y="11"/>
                    <a:pt x="2786" y="0"/>
                    <a:pt x="2756" y="2"/>
                  </a:cubicBezTo>
                  <a:close/>
                  <a:moveTo>
                    <a:pt x="3557" y="310"/>
                  </a:moveTo>
                  <a:cubicBezTo>
                    <a:pt x="3750" y="310"/>
                    <a:pt x="3750" y="310"/>
                    <a:pt x="3750" y="310"/>
                  </a:cubicBezTo>
                  <a:cubicBezTo>
                    <a:pt x="3750" y="953"/>
                    <a:pt x="3750" y="953"/>
                    <a:pt x="3750" y="953"/>
                  </a:cubicBezTo>
                  <a:cubicBezTo>
                    <a:pt x="3752" y="1049"/>
                    <a:pt x="3713" y="1141"/>
                    <a:pt x="3644" y="1207"/>
                  </a:cubicBezTo>
                  <a:cubicBezTo>
                    <a:pt x="3573" y="1276"/>
                    <a:pt x="3477" y="1313"/>
                    <a:pt x="3378" y="1310"/>
                  </a:cubicBezTo>
                  <a:cubicBezTo>
                    <a:pt x="3339" y="1310"/>
                    <a:pt x="3300" y="1305"/>
                    <a:pt x="3263" y="1295"/>
                  </a:cubicBezTo>
                  <a:cubicBezTo>
                    <a:pt x="3231" y="1286"/>
                    <a:pt x="3200" y="1274"/>
                    <a:pt x="3171" y="1258"/>
                  </a:cubicBezTo>
                  <a:cubicBezTo>
                    <a:pt x="3149" y="1245"/>
                    <a:pt x="3128" y="1230"/>
                    <a:pt x="3108" y="1214"/>
                  </a:cubicBezTo>
                  <a:cubicBezTo>
                    <a:pt x="3094" y="1203"/>
                    <a:pt x="3081" y="1190"/>
                    <a:pt x="3069" y="1176"/>
                  </a:cubicBezTo>
                  <a:cubicBezTo>
                    <a:pt x="3056" y="1160"/>
                    <a:pt x="3056" y="1160"/>
                    <a:pt x="3056" y="1160"/>
                  </a:cubicBezTo>
                  <a:cubicBezTo>
                    <a:pt x="3178" y="1046"/>
                    <a:pt x="3178" y="1046"/>
                    <a:pt x="3178" y="1046"/>
                  </a:cubicBezTo>
                  <a:cubicBezTo>
                    <a:pt x="3182" y="1052"/>
                    <a:pt x="3189" y="1061"/>
                    <a:pt x="3199" y="1072"/>
                  </a:cubicBezTo>
                  <a:cubicBezTo>
                    <a:pt x="3218" y="1089"/>
                    <a:pt x="3240" y="1103"/>
                    <a:pt x="3264" y="1113"/>
                  </a:cubicBezTo>
                  <a:cubicBezTo>
                    <a:pt x="3297" y="1130"/>
                    <a:pt x="3334" y="1139"/>
                    <a:pt x="3371" y="1139"/>
                  </a:cubicBezTo>
                  <a:cubicBezTo>
                    <a:pt x="3466" y="1146"/>
                    <a:pt x="3549" y="1075"/>
                    <a:pt x="3557" y="980"/>
                  </a:cubicBezTo>
                  <a:cubicBezTo>
                    <a:pt x="3558" y="971"/>
                    <a:pt x="3558" y="962"/>
                    <a:pt x="3557" y="953"/>
                  </a:cubicBezTo>
                  <a:cubicBezTo>
                    <a:pt x="3557" y="896"/>
                    <a:pt x="3557" y="896"/>
                    <a:pt x="3557" y="896"/>
                  </a:cubicBezTo>
                  <a:cubicBezTo>
                    <a:pt x="3554" y="899"/>
                    <a:pt x="3551" y="903"/>
                    <a:pt x="3548" y="906"/>
                  </a:cubicBezTo>
                  <a:cubicBezTo>
                    <a:pt x="3540" y="915"/>
                    <a:pt x="3532" y="923"/>
                    <a:pt x="3523" y="930"/>
                  </a:cubicBezTo>
                  <a:cubicBezTo>
                    <a:pt x="3510" y="942"/>
                    <a:pt x="3496" y="953"/>
                    <a:pt x="3482" y="962"/>
                  </a:cubicBezTo>
                  <a:cubicBezTo>
                    <a:pt x="3464" y="972"/>
                    <a:pt x="3444" y="981"/>
                    <a:pt x="3424" y="986"/>
                  </a:cubicBezTo>
                  <a:cubicBezTo>
                    <a:pt x="3400" y="993"/>
                    <a:pt x="3375" y="997"/>
                    <a:pt x="3349" y="997"/>
                  </a:cubicBezTo>
                  <a:cubicBezTo>
                    <a:pt x="3269" y="997"/>
                    <a:pt x="3197" y="962"/>
                    <a:pt x="3132" y="893"/>
                  </a:cubicBezTo>
                  <a:cubicBezTo>
                    <a:pt x="3068" y="827"/>
                    <a:pt x="3033" y="738"/>
                    <a:pt x="3035" y="647"/>
                  </a:cubicBezTo>
                  <a:cubicBezTo>
                    <a:pt x="3033" y="555"/>
                    <a:pt x="3068" y="466"/>
                    <a:pt x="3132" y="400"/>
                  </a:cubicBezTo>
                  <a:cubicBezTo>
                    <a:pt x="3197" y="331"/>
                    <a:pt x="3269" y="296"/>
                    <a:pt x="3349" y="296"/>
                  </a:cubicBezTo>
                  <a:cubicBezTo>
                    <a:pt x="3388" y="296"/>
                    <a:pt x="3427" y="304"/>
                    <a:pt x="3462" y="321"/>
                  </a:cubicBezTo>
                  <a:cubicBezTo>
                    <a:pt x="3489" y="333"/>
                    <a:pt x="3514" y="349"/>
                    <a:pt x="3535" y="370"/>
                  </a:cubicBezTo>
                  <a:cubicBezTo>
                    <a:pt x="3557" y="396"/>
                    <a:pt x="3557" y="396"/>
                    <a:pt x="3557" y="396"/>
                  </a:cubicBezTo>
                  <a:lnTo>
                    <a:pt x="3557" y="310"/>
                  </a:lnTo>
                  <a:close/>
                  <a:moveTo>
                    <a:pt x="3508" y="524"/>
                  </a:moveTo>
                  <a:cubicBezTo>
                    <a:pt x="3478" y="492"/>
                    <a:pt x="3436" y="474"/>
                    <a:pt x="3392" y="474"/>
                  </a:cubicBezTo>
                  <a:cubicBezTo>
                    <a:pt x="3350" y="473"/>
                    <a:pt x="3309" y="490"/>
                    <a:pt x="3281" y="522"/>
                  </a:cubicBezTo>
                  <a:cubicBezTo>
                    <a:pt x="3250" y="555"/>
                    <a:pt x="3233" y="599"/>
                    <a:pt x="3235" y="645"/>
                  </a:cubicBezTo>
                  <a:cubicBezTo>
                    <a:pt x="3233" y="690"/>
                    <a:pt x="3250" y="735"/>
                    <a:pt x="3281" y="768"/>
                  </a:cubicBezTo>
                  <a:cubicBezTo>
                    <a:pt x="3309" y="800"/>
                    <a:pt x="3350" y="818"/>
                    <a:pt x="3392" y="817"/>
                  </a:cubicBezTo>
                  <a:cubicBezTo>
                    <a:pt x="3436" y="818"/>
                    <a:pt x="3478" y="799"/>
                    <a:pt x="3508" y="767"/>
                  </a:cubicBezTo>
                  <a:cubicBezTo>
                    <a:pt x="3573" y="699"/>
                    <a:pt x="3573" y="592"/>
                    <a:pt x="3508" y="524"/>
                  </a:cubicBezTo>
                  <a:close/>
                  <a:moveTo>
                    <a:pt x="4369" y="295"/>
                  </a:moveTo>
                  <a:cubicBezTo>
                    <a:pt x="4331" y="295"/>
                    <a:pt x="4293" y="305"/>
                    <a:pt x="4260" y="323"/>
                  </a:cubicBezTo>
                  <a:cubicBezTo>
                    <a:pt x="4235" y="334"/>
                    <a:pt x="4212" y="349"/>
                    <a:pt x="4192" y="367"/>
                  </a:cubicBezTo>
                  <a:cubicBezTo>
                    <a:pt x="4183" y="376"/>
                    <a:pt x="4175" y="385"/>
                    <a:pt x="4168" y="395"/>
                  </a:cubicBezTo>
                  <a:cubicBezTo>
                    <a:pt x="4168" y="9"/>
                    <a:pt x="4168" y="9"/>
                    <a:pt x="4168" y="9"/>
                  </a:cubicBezTo>
                  <a:cubicBezTo>
                    <a:pt x="3975" y="9"/>
                    <a:pt x="3975" y="9"/>
                    <a:pt x="3975" y="9"/>
                  </a:cubicBezTo>
                  <a:cubicBezTo>
                    <a:pt x="3975" y="1010"/>
                    <a:pt x="3975" y="1010"/>
                    <a:pt x="3975" y="1010"/>
                  </a:cubicBezTo>
                  <a:cubicBezTo>
                    <a:pt x="4168" y="1010"/>
                    <a:pt x="4168" y="1010"/>
                    <a:pt x="4168" y="1010"/>
                  </a:cubicBezTo>
                  <a:cubicBezTo>
                    <a:pt x="4168" y="645"/>
                    <a:pt x="4168" y="645"/>
                    <a:pt x="4168" y="645"/>
                  </a:cubicBezTo>
                  <a:cubicBezTo>
                    <a:pt x="4166" y="601"/>
                    <a:pt x="4179" y="558"/>
                    <a:pt x="4207" y="523"/>
                  </a:cubicBezTo>
                  <a:cubicBezTo>
                    <a:pt x="4233" y="494"/>
                    <a:pt x="4271" y="478"/>
                    <a:pt x="4311" y="480"/>
                  </a:cubicBezTo>
                  <a:cubicBezTo>
                    <a:pt x="4348" y="479"/>
                    <a:pt x="4383" y="494"/>
                    <a:pt x="4409" y="520"/>
                  </a:cubicBezTo>
                  <a:cubicBezTo>
                    <a:pt x="4435" y="548"/>
                    <a:pt x="4449" y="586"/>
                    <a:pt x="4447" y="624"/>
                  </a:cubicBezTo>
                  <a:cubicBezTo>
                    <a:pt x="4447" y="1010"/>
                    <a:pt x="4447" y="1010"/>
                    <a:pt x="4447" y="1010"/>
                  </a:cubicBezTo>
                  <a:cubicBezTo>
                    <a:pt x="4640" y="1010"/>
                    <a:pt x="4640" y="1010"/>
                    <a:pt x="4640" y="1010"/>
                  </a:cubicBezTo>
                  <a:cubicBezTo>
                    <a:pt x="4640" y="602"/>
                    <a:pt x="4640" y="602"/>
                    <a:pt x="4640" y="602"/>
                  </a:cubicBezTo>
                  <a:cubicBezTo>
                    <a:pt x="4640" y="508"/>
                    <a:pt x="4615" y="434"/>
                    <a:pt x="4565" y="378"/>
                  </a:cubicBezTo>
                  <a:cubicBezTo>
                    <a:pt x="4515" y="323"/>
                    <a:pt x="4443" y="293"/>
                    <a:pt x="4369" y="295"/>
                  </a:cubicBezTo>
                  <a:close/>
                  <a:moveTo>
                    <a:pt x="5497" y="629"/>
                  </a:moveTo>
                  <a:cubicBezTo>
                    <a:pt x="5497" y="634"/>
                    <a:pt x="5497" y="640"/>
                    <a:pt x="5497" y="646"/>
                  </a:cubicBezTo>
                  <a:cubicBezTo>
                    <a:pt x="5490" y="724"/>
                    <a:pt x="5490" y="724"/>
                    <a:pt x="5490" y="724"/>
                  </a:cubicBezTo>
                  <a:cubicBezTo>
                    <a:pt x="4982" y="724"/>
                    <a:pt x="4982" y="724"/>
                    <a:pt x="4982" y="724"/>
                  </a:cubicBezTo>
                  <a:cubicBezTo>
                    <a:pt x="4990" y="762"/>
                    <a:pt x="5011" y="797"/>
                    <a:pt x="5042" y="820"/>
                  </a:cubicBezTo>
                  <a:cubicBezTo>
                    <a:pt x="5078" y="848"/>
                    <a:pt x="5122" y="862"/>
                    <a:pt x="5167" y="860"/>
                  </a:cubicBezTo>
                  <a:cubicBezTo>
                    <a:pt x="5202" y="861"/>
                    <a:pt x="5236" y="853"/>
                    <a:pt x="5267" y="839"/>
                  </a:cubicBezTo>
                  <a:cubicBezTo>
                    <a:pt x="5292" y="829"/>
                    <a:pt x="5314" y="815"/>
                    <a:pt x="5333" y="796"/>
                  </a:cubicBezTo>
                  <a:cubicBezTo>
                    <a:pt x="5353" y="774"/>
                    <a:pt x="5353" y="774"/>
                    <a:pt x="5353" y="774"/>
                  </a:cubicBezTo>
                  <a:cubicBezTo>
                    <a:pt x="5453" y="903"/>
                    <a:pt x="5453" y="903"/>
                    <a:pt x="5453" y="903"/>
                  </a:cubicBezTo>
                  <a:cubicBezTo>
                    <a:pt x="5440" y="916"/>
                    <a:pt x="5440" y="916"/>
                    <a:pt x="5440" y="916"/>
                  </a:cubicBezTo>
                  <a:cubicBezTo>
                    <a:pt x="5428" y="926"/>
                    <a:pt x="5415" y="936"/>
                    <a:pt x="5402" y="946"/>
                  </a:cubicBezTo>
                  <a:cubicBezTo>
                    <a:pt x="5383" y="960"/>
                    <a:pt x="5363" y="972"/>
                    <a:pt x="5342" y="983"/>
                  </a:cubicBezTo>
                  <a:cubicBezTo>
                    <a:pt x="5316" y="995"/>
                    <a:pt x="5288" y="1005"/>
                    <a:pt x="5260" y="1011"/>
                  </a:cubicBezTo>
                  <a:cubicBezTo>
                    <a:pt x="5225" y="1020"/>
                    <a:pt x="5189" y="1024"/>
                    <a:pt x="5154" y="1024"/>
                  </a:cubicBezTo>
                  <a:cubicBezTo>
                    <a:pt x="5055" y="1026"/>
                    <a:pt x="4960" y="987"/>
                    <a:pt x="4891" y="917"/>
                  </a:cubicBezTo>
                  <a:cubicBezTo>
                    <a:pt x="4820" y="850"/>
                    <a:pt x="4780" y="757"/>
                    <a:pt x="4782" y="660"/>
                  </a:cubicBezTo>
                  <a:cubicBezTo>
                    <a:pt x="4783" y="459"/>
                    <a:pt x="4946" y="296"/>
                    <a:pt x="5147" y="295"/>
                  </a:cubicBezTo>
                  <a:cubicBezTo>
                    <a:pt x="5336" y="291"/>
                    <a:pt x="5492" y="440"/>
                    <a:pt x="5497" y="629"/>
                  </a:cubicBezTo>
                  <a:close/>
                  <a:moveTo>
                    <a:pt x="5304" y="588"/>
                  </a:moveTo>
                  <a:cubicBezTo>
                    <a:pt x="5298" y="552"/>
                    <a:pt x="5279" y="520"/>
                    <a:pt x="5251" y="496"/>
                  </a:cubicBezTo>
                  <a:cubicBezTo>
                    <a:pt x="5222" y="472"/>
                    <a:pt x="5185" y="459"/>
                    <a:pt x="5147" y="460"/>
                  </a:cubicBezTo>
                  <a:cubicBezTo>
                    <a:pt x="5109" y="459"/>
                    <a:pt x="5072" y="471"/>
                    <a:pt x="5043" y="495"/>
                  </a:cubicBezTo>
                  <a:cubicBezTo>
                    <a:pt x="5042" y="495"/>
                    <a:pt x="5042" y="495"/>
                    <a:pt x="5042" y="495"/>
                  </a:cubicBezTo>
                  <a:cubicBezTo>
                    <a:pt x="5014" y="520"/>
                    <a:pt x="4993" y="552"/>
                    <a:pt x="4982" y="588"/>
                  </a:cubicBezTo>
                  <a:lnTo>
                    <a:pt x="5304" y="588"/>
                  </a:lnTo>
                  <a:close/>
                  <a:moveTo>
                    <a:pt x="5676" y="1010"/>
                  </a:moveTo>
                  <a:cubicBezTo>
                    <a:pt x="5869" y="1010"/>
                    <a:pt x="5869" y="1010"/>
                    <a:pt x="5869" y="1010"/>
                  </a:cubicBezTo>
                  <a:cubicBezTo>
                    <a:pt x="5869" y="310"/>
                    <a:pt x="5869" y="310"/>
                    <a:pt x="5869" y="310"/>
                  </a:cubicBezTo>
                  <a:cubicBezTo>
                    <a:pt x="5676" y="310"/>
                    <a:pt x="5676" y="310"/>
                    <a:pt x="5676" y="310"/>
                  </a:cubicBezTo>
                  <a:lnTo>
                    <a:pt x="5676" y="1010"/>
                  </a:lnTo>
                  <a:close/>
                  <a:moveTo>
                    <a:pt x="5769" y="2"/>
                  </a:moveTo>
                  <a:cubicBezTo>
                    <a:pt x="5764" y="2"/>
                    <a:pt x="5760" y="2"/>
                    <a:pt x="5756" y="2"/>
                  </a:cubicBezTo>
                  <a:cubicBezTo>
                    <a:pt x="5701" y="5"/>
                    <a:pt x="5658" y="53"/>
                    <a:pt x="5662" y="109"/>
                  </a:cubicBezTo>
                  <a:cubicBezTo>
                    <a:pt x="5661" y="138"/>
                    <a:pt x="5671" y="166"/>
                    <a:pt x="5691" y="187"/>
                  </a:cubicBezTo>
                  <a:cubicBezTo>
                    <a:pt x="5712" y="207"/>
                    <a:pt x="5740" y="218"/>
                    <a:pt x="5769" y="216"/>
                  </a:cubicBezTo>
                  <a:cubicBezTo>
                    <a:pt x="5799" y="218"/>
                    <a:pt x="5829" y="207"/>
                    <a:pt x="5852" y="187"/>
                  </a:cubicBezTo>
                  <a:cubicBezTo>
                    <a:pt x="5873" y="166"/>
                    <a:pt x="5884" y="138"/>
                    <a:pt x="5883" y="109"/>
                  </a:cubicBezTo>
                  <a:cubicBezTo>
                    <a:pt x="5885" y="80"/>
                    <a:pt x="5873" y="52"/>
                    <a:pt x="5852" y="31"/>
                  </a:cubicBezTo>
                  <a:cubicBezTo>
                    <a:pt x="5829" y="11"/>
                    <a:pt x="5799" y="0"/>
                    <a:pt x="5769" y="2"/>
                  </a:cubicBezTo>
                  <a:close/>
                  <a:moveTo>
                    <a:pt x="6784" y="9"/>
                  </a:moveTo>
                  <a:cubicBezTo>
                    <a:pt x="6784" y="1010"/>
                    <a:pt x="6784" y="1010"/>
                    <a:pt x="6784" y="1010"/>
                  </a:cubicBezTo>
                  <a:cubicBezTo>
                    <a:pt x="6591" y="1010"/>
                    <a:pt x="6591" y="1010"/>
                    <a:pt x="6591" y="1010"/>
                  </a:cubicBezTo>
                  <a:cubicBezTo>
                    <a:pt x="6591" y="924"/>
                    <a:pt x="6591" y="924"/>
                    <a:pt x="6591" y="924"/>
                  </a:cubicBezTo>
                  <a:cubicBezTo>
                    <a:pt x="6589" y="928"/>
                    <a:pt x="6586" y="932"/>
                    <a:pt x="6583" y="935"/>
                  </a:cubicBezTo>
                  <a:cubicBezTo>
                    <a:pt x="6579" y="939"/>
                    <a:pt x="6570" y="947"/>
                    <a:pt x="6557" y="959"/>
                  </a:cubicBezTo>
                  <a:cubicBezTo>
                    <a:pt x="6544" y="970"/>
                    <a:pt x="6531" y="981"/>
                    <a:pt x="6516" y="989"/>
                  </a:cubicBezTo>
                  <a:cubicBezTo>
                    <a:pt x="6498" y="1000"/>
                    <a:pt x="6478" y="1008"/>
                    <a:pt x="6458" y="1014"/>
                  </a:cubicBezTo>
                  <a:cubicBezTo>
                    <a:pt x="6434" y="1021"/>
                    <a:pt x="6409" y="1024"/>
                    <a:pt x="6384" y="1024"/>
                  </a:cubicBezTo>
                  <a:cubicBezTo>
                    <a:pt x="6294" y="1024"/>
                    <a:pt x="6207" y="986"/>
                    <a:pt x="6148" y="918"/>
                  </a:cubicBezTo>
                  <a:cubicBezTo>
                    <a:pt x="6081" y="849"/>
                    <a:pt x="6045" y="756"/>
                    <a:pt x="6048" y="660"/>
                  </a:cubicBezTo>
                  <a:cubicBezTo>
                    <a:pt x="6045" y="563"/>
                    <a:pt x="6081" y="470"/>
                    <a:pt x="6148" y="401"/>
                  </a:cubicBezTo>
                  <a:cubicBezTo>
                    <a:pt x="6208" y="333"/>
                    <a:pt x="6294" y="295"/>
                    <a:pt x="6384" y="295"/>
                  </a:cubicBezTo>
                  <a:cubicBezTo>
                    <a:pt x="6423" y="295"/>
                    <a:pt x="6461" y="303"/>
                    <a:pt x="6496" y="320"/>
                  </a:cubicBezTo>
                  <a:cubicBezTo>
                    <a:pt x="6523" y="332"/>
                    <a:pt x="6548" y="348"/>
                    <a:pt x="6570" y="369"/>
                  </a:cubicBezTo>
                  <a:cubicBezTo>
                    <a:pt x="6591" y="395"/>
                    <a:pt x="6591" y="395"/>
                    <a:pt x="6591" y="395"/>
                  </a:cubicBezTo>
                  <a:cubicBezTo>
                    <a:pt x="6591" y="9"/>
                    <a:pt x="6591" y="9"/>
                    <a:pt x="6591" y="9"/>
                  </a:cubicBezTo>
                  <a:lnTo>
                    <a:pt x="6784" y="9"/>
                  </a:lnTo>
                  <a:close/>
                  <a:moveTo>
                    <a:pt x="6591" y="660"/>
                  </a:moveTo>
                  <a:cubicBezTo>
                    <a:pt x="6593" y="609"/>
                    <a:pt x="6575" y="559"/>
                    <a:pt x="6541" y="522"/>
                  </a:cubicBezTo>
                  <a:cubicBezTo>
                    <a:pt x="6481" y="455"/>
                    <a:pt x="6378" y="449"/>
                    <a:pt x="6311" y="509"/>
                  </a:cubicBezTo>
                  <a:cubicBezTo>
                    <a:pt x="6306" y="513"/>
                    <a:pt x="6302" y="517"/>
                    <a:pt x="6298" y="522"/>
                  </a:cubicBezTo>
                  <a:cubicBezTo>
                    <a:pt x="6264" y="560"/>
                    <a:pt x="6246" y="609"/>
                    <a:pt x="6248" y="660"/>
                  </a:cubicBezTo>
                  <a:cubicBezTo>
                    <a:pt x="6246" y="711"/>
                    <a:pt x="6264" y="761"/>
                    <a:pt x="6298" y="799"/>
                  </a:cubicBezTo>
                  <a:cubicBezTo>
                    <a:pt x="6357" y="866"/>
                    <a:pt x="6460" y="872"/>
                    <a:pt x="6527" y="813"/>
                  </a:cubicBezTo>
                  <a:cubicBezTo>
                    <a:pt x="6532" y="809"/>
                    <a:pt x="6537" y="804"/>
                    <a:pt x="6541" y="799"/>
                  </a:cubicBezTo>
                  <a:cubicBezTo>
                    <a:pt x="6541" y="798"/>
                    <a:pt x="6541" y="798"/>
                    <a:pt x="6541" y="798"/>
                  </a:cubicBezTo>
                  <a:cubicBezTo>
                    <a:pt x="6575" y="760"/>
                    <a:pt x="6593" y="711"/>
                    <a:pt x="6591" y="660"/>
                  </a:cubicBez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A192C923-914D-53B3-6C29-A259E0923ED2}"/>
              </a:ext>
            </a:extLst>
          </p:cNvPr>
          <p:cNvGrpSpPr>
            <a:grpSpLocks noSelect="1" noChangeAspect="1"/>
          </p:cNvGrpSpPr>
          <p:nvPr userDrawn="1"/>
        </p:nvGrpSpPr>
        <p:grpSpPr bwMode="ltGray">
          <a:xfrm>
            <a:off x="4532313" y="1468438"/>
            <a:ext cx="2765425" cy="3014663"/>
            <a:chOff x="2855" y="925"/>
            <a:chExt cx="1742" cy="189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5FCC785-310D-C987-6149-C49BAE2FE1D2}"/>
                </a:ext>
              </a:extLst>
            </p:cNvPr>
            <p:cNvSpPr>
              <a:spLocks noSelect="1"/>
            </p:cNvSpPr>
            <p:nvPr userDrawn="1"/>
          </p:nvSpPr>
          <p:spPr bwMode="ltGray">
            <a:xfrm>
              <a:off x="3507" y="1049"/>
              <a:ext cx="437" cy="377"/>
            </a:xfrm>
            <a:custGeom>
              <a:avLst/>
              <a:gdLst>
                <a:gd name="T0" fmla="*/ 0 w 437"/>
                <a:gd name="T1" fmla="*/ 187 h 377"/>
                <a:gd name="T2" fmla="*/ 103 w 437"/>
                <a:gd name="T3" fmla="*/ 187 h 377"/>
                <a:gd name="T4" fmla="*/ 103 w 437"/>
                <a:gd name="T5" fmla="*/ 377 h 377"/>
                <a:gd name="T6" fmla="*/ 0 w 437"/>
                <a:gd name="T7" fmla="*/ 377 h 377"/>
                <a:gd name="T8" fmla="*/ 0 w 437"/>
                <a:gd name="T9" fmla="*/ 187 h 377"/>
                <a:gd name="T10" fmla="*/ 166 w 437"/>
                <a:gd name="T11" fmla="*/ 377 h 377"/>
                <a:gd name="T12" fmla="*/ 269 w 437"/>
                <a:gd name="T13" fmla="*/ 377 h 377"/>
                <a:gd name="T14" fmla="*/ 269 w 437"/>
                <a:gd name="T15" fmla="*/ 92 h 377"/>
                <a:gd name="T16" fmla="*/ 166 w 437"/>
                <a:gd name="T17" fmla="*/ 92 h 377"/>
                <a:gd name="T18" fmla="*/ 166 w 437"/>
                <a:gd name="T19" fmla="*/ 377 h 377"/>
                <a:gd name="T20" fmla="*/ 334 w 437"/>
                <a:gd name="T21" fmla="*/ 0 h 377"/>
                <a:gd name="T22" fmla="*/ 334 w 437"/>
                <a:gd name="T23" fmla="*/ 377 h 377"/>
                <a:gd name="T24" fmla="*/ 437 w 437"/>
                <a:gd name="T25" fmla="*/ 377 h 377"/>
                <a:gd name="T26" fmla="*/ 437 w 437"/>
                <a:gd name="T27" fmla="*/ 0 h 377"/>
                <a:gd name="T28" fmla="*/ 334 w 437"/>
                <a:gd name="T29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7" h="377">
                  <a:moveTo>
                    <a:pt x="0" y="187"/>
                  </a:moveTo>
                  <a:lnTo>
                    <a:pt x="103" y="187"/>
                  </a:lnTo>
                  <a:lnTo>
                    <a:pt x="103" y="377"/>
                  </a:lnTo>
                  <a:lnTo>
                    <a:pt x="0" y="377"/>
                  </a:lnTo>
                  <a:lnTo>
                    <a:pt x="0" y="187"/>
                  </a:lnTo>
                  <a:close/>
                  <a:moveTo>
                    <a:pt x="166" y="377"/>
                  </a:moveTo>
                  <a:lnTo>
                    <a:pt x="269" y="377"/>
                  </a:lnTo>
                  <a:lnTo>
                    <a:pt x="269" y="92"/>
                  </a:lnTo>
                  <a:lnTo>
                    <a:pt x="166" y="92"/>
                  </a:lnTo>
                  <a:lnTo>
                    <a:pt x="166" y="377"/>
                  </a:lnTo>
                  <a:close/>
                  <a:moveTo>
                    <a:pt x="334" y="0"/>
                  </a:moveTo>
                  <a:lnTo>
                    <a:pt x="334" y="377"/>
                  </a:lnTo>
                  <a:lnTo>
                    <a:pt x="437" y="377"/>
                  </a:lnTo>
                  <a:lnTo>
                    <a:pt x="43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A5BF5C1-EFAD-25A1-E5FB-6FC10539BB10}"/>
                </a:ext>
              </a:extLst>
            </p:cNvPr>
            <p:cNvSpPr>
              <a:spLocks noSelect="1"/>
            </p:cNvSpPr>
            <p:nvPr userDrawn="1"/>
          </p:nvSpPr>
          <p:spPr bwMode="ltGray">
            <a:xfrm>
              <a:off x="2855" y="925"/>
              <a:ext cx="1742" cy="1899"/>
            </a:xfrm>
            <a:custGeom>
              <a:avLst/>
              <a:gdLst>
                <a:gd name="T0" fmla="*/ 63 w 8712"/>
                <a:gd name="T1" fmla="*/ 9494 h 9494"/>
                <a:gd name="T2" fmla="*/ 0 w 8712"/>
                <a:gd name="T3" fmla="*/ 9165 h 9494"/>
                <a:gd name="T4" fmla="*/ 2995 w 8712"/>
                <a:gd name="T5" fmla="*/ 6466 h 9494"/>
                <a:gd name="T6" fmla="*/ 3139 w 8712"/>
                <a:gd name="T7" fmla="*/ 5609 h 9494"/>
                <a:gd name="T8" fmla="*/ 1735 w 8712"/>
                <a:gd name="T9" fmla="*/ 3497 h 9494"/>
                <a:gd name="T10" fmla="*/ 1625 w 8712"/>
                <a:gd name="T11" fmla="*/ 2812 h 9494"/>
                <a:gd name="T12" fmla="*/ 3769 w 8712"/>
                <a:gd name="T13" fmla="*/ 79 h 9494"/>
                <a:gd name="T14" fmla="*/ 6822 w 8712"/>
                <a:gd name="T15" fmla="*/ 2453 h 9494"/>
                <a:gd name="T16" fmla="*/ 7088 w 8712"/>
                <a:gd name="T17" fmla="*/ 3233 h 9494"/>
                <a:gd name="T18" fmla="*/ 5560 w 8712"/>
                <a:gd name="T19" fmla="*/ 5620 h 9494"/>
                <a:gd name="T20" fmla="*/ 5719 w 8712"/>
                <a:gd name="T21" fmla="*/ 6466 h 9494"/>
                <a:gd name="T22" fmla="*/ 8712 w 8712"/>
                <a:gd name="T23" fmla="*/ 9164 h 9494"/>
                <a:gd name="T24" fmla="*/ 8649 w 8712"/>
                <a:gd name="T25" fmla="*/ 9494 h 9494"/>
                <a:gd name="T26" fmla="*/ 8586 w 8712"/>
                <a:gd name="T27" fmla="*/ 9368 h 9494"/>
                <a:gd name="T28" fmla="*/ 6461 w 8712"/>
                <a:gd name="T29" fmla="*/ 6660 h 9494"/>
                <a:gd name="T30" fmla="*/ 7050 w 8712"/>
                <a:gd name="T31" fmla="*/ 8190 h 9494"/>
                <a:gd name="T32" fmla="*/ 7464 w 8712"/>
                <a:gd name="T33" fmla="*/ 9368 h 9494"/>
                <a:gd name="T34" fmla="*/ 7339 w 8712"/>
                <a:gd name="T35" fmla="*/ 9368 h 9494"/>
                <a:gd name="T36" fmla="*/ 6965 w 8712"/>
                <a:gd name="T37" fmla="*/ 8283 h 9494"/>
                <a:gd name="T38" fmla="*/ 6334 w 8712"/>
                <a:gd name="T39" fmla="*/ 6639 h 9494"/>
                <a:gd name="T40" fmla="*/ 5567 w 8712"/>
                <a:gd name="T41" fmla="*/ 6592 h 9494"/>
                <a:gd name="T42" fmla="*/ 5567 w 8712"/>
                <a:gd name="T43" fmla="*/ 7089 h 9494"/>
                <a:gd name="T44" fmla="*/ 4419 w 8712"/>
                <a:gd name="T45" fmla="*/ 9368 h 9494"/>
                <a:gd name="T46" fmla="*/ 4293 w 8712"/>
                <a:gd name="T47" fmla="*/ 9368 h 9494"/>
                <a:gd name="T48" fmla="*/ 3474 w 8712"/>
                <a:gd name="T49" fmla="*/ 7899 h 9494"/>
                <a:gd name="T50" fmla="*/ 3139 w 8712"/>
                <a:gd name="T51" fmla="*/ 6592 h 9494"/>
                <a:gd name="T52" fmla="*/ 2377 w 8712"/>
                <a:gd name="T53" fmla="*/ 6639 h 9494"/>
                <a:gd name="T54" fmla="*/ 1744 w 8712"/>
                <a:gd name="T55" fmla="*/ 8283 h 9494"/>
                <a:gd name="T56" fmla="*/ 1370 w 8712"/>
                <a:gd name="T57" fmla="*/ 9368 h 9494"/>
                <a:gd name="T58" fmla="*/ 1244 w 8712"/>
                <a:gd name="T59" fmla="*/ 9368 h 9494"/>
                <a:gd name="T60" fmla="*/ 1658 w 8712"/>
                <a:gd name="T61" fmla="*/ 8190 h 9494"/>
                <a:gd name="T62" fmla="*/ 2252 w 8712"/>
                <a:gd name="T63" fmla="*/ 6661 h 9494"/>
                <a:gd name="T64" fmla="*/ 126 w 8712"/>
                <a:gd name="T65" fmla="*/ 9368 h 9494"/>
                <a:gd name="T66" fmla="*/ 3265 w 8712"/>
                <a:gd name="T67" fmla="*/ 6531 h 9494"/>
                <a:gd name="T68" fmla="*/ 3566 w 8712"/>
                <a:gd name="T69" fmla="*/ 7812 h 9494"/>
                <a:gd name="T70" fmla="*/ 4385 w 8712"/>
                <a:gd name="T71" fmla="*/ 8148 h 9494"/>
                <a:gd name="T72" fmla="*/ 5441 w 8712"/>
                <a:gd name="T73" fmla="*/ 7035 h 9494"/>
                <a:gd name="T74" fmla="*/ 5434 w 8712"/>
                <a:gd name="T75" fmla="*/ 6529 h 9494"/>
                <a:gd name="T76" fmla="*/ 5106 w 8712"/>
                <a:gd name="T77" fmla="*/ 5825 h 9494"/>
                <a:gd name="T78" fmla="*/ 3616 w 8712"/>
                <a:gd name="T79" fmla="*/ 5826 h 9494"/>
                <a:gd name="T80" fmla="*/ 3265 w 8712"/>
                <a:gd name="T81" fmla="*/ 6529 h 9494"/>
                <a:gd name="T82" fmla="*/ 2098 w 8712"/>
                <a:gd name="T83" fmla="*/ 3606 h 9494"/>
                <a:gd name="T84" fmla="*/ 5068 w 8712"/>
                <a:gd name="T85" fmla="*/ 5705 h 9494"/>
                <a:gd name="T86" fmla="*/ 2098 w 8712"/>
                <a:gd name="T87" fmla="*/ 3606 h 9494"/>
                <a:gd name="T88" fmla="*/ 1999 w 8712"/>
                <a:gd name="T89" fmla="*/ 2564 h 9494"/>
                <a:gd name="T90" fmla="*/ 1751 w 8712"/>
                <a:gd name="T91" fmla="*/ 3233 h 9494"/>
                <a:gd name="T92" fmla="*/ 1998 w 8712"/>
                <a:gd name="T93" fmla="*/ 3480 h 9494"/>
                <a:gd name="T94" fmla="*/ 6714 w 8712"/>
                <a:gd name="T95" fmla="*/ 3480 h 9494"/>
                <a:gd name="T96" fmla="*/ 6962 w 8712"/>
                <a:gd name="T97" fmla="*/ 2812 h 9494"/>
                <a:gd name="T98" fmla="*/ 4299 w 8712"/>
                <a:gd name="T99" fmla="*/ 151 h 9494"/>
                <a:gd name="T100" fmla="*/ 1979 w 8712"/>
                <a:gd name="T101" fmla="*/ 2437 h 9494"/>
                <a:gd name="T102" fmla="*/ 4906 w 8712"/>
                <a:gd name="T103" fmla="*/ 226 h 9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12" h="9494">
                  <a:moveTo>
                    <a:pt x="8649" y="9494"/>
                  </a:moveTo>
                  <a:cubicBezTo>
                    <a:pt x="63" y="9494"/>
                    <a:pt x="63" y="9494"/>
                    <a:pt x="63" y="9494"/>
                  </a:cubicBezTo>
                  <a:cubicBezTo>
                    <a:pt x="29" y="9494"/>
                    <a:pt x="0" y="9466"/>
                    <a:pt x="0" y="9431"/>
                  </a:cubicBezTo>
                  <a:cubicBezTo>
                    <a:pt x="0" y="9165"/>
                    <a:pt x="0" y="9165"/>
                    <a:pt x="0" y="9165"/>
                  </a:cubicBezTo>
                  <a:cubicBezTo>
                    <a:pt x="0" y="8277"/>
                    <a:pt x="318" y="7560"/>
                    <a:pt x="918" y="7091"/>
                  </a:cubicBezTo>
                  <a:cubicBezTo>
                    <a:pt x="1441" y="6682"/>
                    <a:pt x="2160" y="6466"/>
                    <a:pt x="2995" y="6466"/>
                  </a:cubicBezTo>
                  <a:cubicBezTo>
                    <a:pt x="3139" y="6466"/>
                    <a:pt x="3139" y="6466"/>
                    <a:pt x="3139" y="6466"/>
                  </a:cubicBezTo>
                  <a:cubicBezTo>
                    <a:pt x="3139" y="5609"/>
                    <a:pt x="3139" y="5609"/>
                    <a:pt x="3139" y="5609"/>
                  </a:cubicBezTo>
                  <a:cubicBezTo>
                    <a:pt x="2438" y="5193"/>
                    <a:pt x="1989" y="4442"/>
                    <a:pt x="1973" y="3605"/>
                  </a:cubicBezTo>
                  <a:cubicBezTo>
                    <a:pt x="1883" y="3599"/>
                    <a:pt x="1799" y="3562"/>
                    <a:pt x="1735" y="3497"/>
                  </a:cubicBezTo>
                  <a:cubicBezTo>
                    <a:pt x="1664" y="3427"/>
                    <a:pt x="1625" y="3333"/>
                    <a:pt x="1625" y="3234"/>
                  </a:cubicBezTo>
                  <a:cubicBezTo>
                    <a:pt x="1625" y="2812"/>
                    <a:pt x="1625" y="2812"/>
                    <a:pt x="1625" y="2812"/>
                  </a:cubicBezTo>
                  <a:cubicBezTo>
                    <a:pt x="1625" y="2657"/>
                    <a:pt x="1719" y="2525"/>
                    <a:pt x="1852" y="2468"/>
                  </a:cubicBezTo>
                  <a:cubicBezTo>
                    <a:pt x="1861" y="1318"/>
                    <a:pt x="2645" y="338"/>
                    <a:pt x="3769" y="79"/>
                  </a:cubicBezTo>
                  <a:cubicBezTo>
                    <a:pt x="4153" y="0"/>
                    <a:pt x="4556" y="8"/>
                    <a:pt x="4935" y="103"/>
                  </a:cubicBezTo>
                  <a:cubicBezTo>
                    <a:pt x="6026" y="352"/>
                    <a:pt x="6813" y="1337"/>
                    <a:pt x="6822" y="2453"/>
                  </a:cubicBezTo>
                  <a:cubicBezTo>
                    <a:pt x="6976" y="2500"/>
                    <a:pt x="7088" y="2643"/>
                    <a:pt x="7088" y="2811"/>
                  </a:cubicBezTo>
                  <a:cubicBezTo>
                    <a:pt x="7088" y="3233"/>
                    <a:pt x="7088" y="3233"/>
                    <a:pt x="7088" y="3233"/>
                  </a:cubicBezTo>
                  <a:cubicBezTo>
                    <a:pt x="7088" y="3430"/>
                    <a:pt x="6934" y="3592"/>
                    <a:pt x="6740" y="3605"/>
                  </a:cubicBezTo>
                  <a:cubicBezTo>
                    <a:pt x="6724" y="4448"/>
                    <a:pt x="6269" y="5205"/>
                    <a:pt x="5560" y="5620"/>
                  </a:cubicBezTo>
                  <a:cubicBezTo>
                    <a:pt x="5560" y="6466"/>
                    <a:pt x="5560" y="6466"/>
                    <a:pt x="5560" y="6466"/>
                  </a:cubicBezTo>
                  <a:cubicBezTo>
                    <a:pt x="5719" y="6466"/>
                    <a:pt x="5719" y="6466"/>
                    <a:pt x="5719" y="6466"/>
                  </a:cubicBezTo>
                  <a:cubicBezTo>
                    <a:pt x="6554" y="6466"/>
                    <a:pt x="7272" y="6682"/>
                    <a:pt x="7795" y="7091"/>
                  </a:cubicBezTo>
                  <a:cubicBezTo>
                    <a:pt x="8404" y="7566"/>
                    <a:pt x="8712" y="8264"/>
                    <a:pt x="8712" y="9164"/>
                  </a:cubicBezTo>
                  <a:cubicBezTo>
                    <a:pt x="8712" y="9431"/>
                    <a:pt x="8712" y="9431"/>
                    <a:pt x="8712" y="9431"/>
                  </a:cubicBezTo>
                  <a:cubicBezTo>
                    <a:pt x="8712" y="9466"/>
                    <a:pt x="8684" y="9494"/>
                    <a:pt x="8649" y="9494"/>
                  </a:cubicBezTo>
                  <a:close/>
                  <a:moveTo>
                    <a:pt x="7464" y="9368"/>
                  </a:moveTo>
                  <a:cubicBezTo>
                    <a:pt x="8586" y="9368"/>
                    <a:pt x="8586" y="9368"/>
                    <a:pt x="8586" y="9368"/>
                  </a:cubicBezTo>
                  <a:cubicBezTo>
                    <a:pt x="8586" y="9164"/>
                    <a:pt x="8586" y="9164"/>
                    <a:pt x="8586" y="9164"/>
                  </a:cubicBezTo>
                  <a:cubicBezTo>
                    <a:pt x="8586" y="7381"/>
                    <a:pt x="7361" y="6827"/>
                    <a:pt x="6461" y="6660"/>
                  </a:cubicBezTo>
                  <a:cubicBezTo>
                    <a:pt x="6505" y="7696"/>
                    <a:pt x="6635" y="7813"/>
                    <a:pt x="6972" y="8119"/>
                  </a:cubicBezTo>
                  <a:cubicBezTo>
                    <a:pt x="6997" y="8141"/>
                    <a:pt x="7023" y="8165"/>
                    <a:pt x="7050" y="8190"/>
                  </a:cubicBezTo>
                  <a:cubicBezTo>
                    <a:pt x="7445" y="8554"/>
                    <a:pt x="7464" y="9092"/>
                    <a:pt x="7464" y="9196"/>
                  </a:cubicBezTo>
                  <a:lnTo>
                    <a:pt x="7464" y="9368"/>
                  </a:lnTo>
                  <a:close/>
                  <a:moveTo>
                    <a:pt x="4419" y="9368"/>
                  </a:moveTo>
                  <a:cubicBezTo>
                    <a:pt x="7339" y="9368"/>
                    <a:pt x="7339" y="9368"/>
                    <a:pt x="7339" y="9368"/>
                  </a:cubicBezTo>
                  <a:cubicBezTo>
                    <a:pt x="7339" y="9196"/>
                    <a:pt x="7339" y="9196"/>
                    <a:pt x="7339" y="9196"/>
                  </a:cubicBezTo>
                  <a:cubicBezTo>
                    <a:pt x="7339" y="9101"/>
                    <a:pt x="7321" y="8611"/>
                    <a:pt x="6965" y="8283"/>
                  </a:cubicBezTo>
                  <a:cubicBezTo>
                    <a:pt x="6938" y="8258"/>
                    <a:pt x="6912" y="8234"/>
                    <a:pt x="6888" y="8212"/>
                  </a:cubicBezTo>
                  <a:cubicBezTo>
                    <a:pt x="6529" y="7888"/>
                    <a:pt x="6379" y="7752"/>
                    <a:pt x="6334" y="6639"/>
                  </a:cubicBezTo>
                  <a:cubicBezTo>
                    <a:pt x="6082" y="6601"/>
                    <a:pt x="5865" y="6592"/>
                    <a:pt x="5719" y="6592"/>
                  </a:cubicBezTo>
                  <a:cubicBezTo>
                    <a:pt x="5567" y="6592"/>
                    <a:pt x="5567" y="6592"/>
                    <a:pt x="5567" y="6592"/>
                  </a:cubicBezTo>
                  <a:cubicBezTo>
                    <a:pt x="5567" y="7034"/>
                    <a:pt x="5567" y="7034"/>
                    <a:pt x="5567" y="7034"/>
                  </a:cubicBezTo>
                  <a:cubicBezTo>
                    <a:pt x="5567" y="7051"/>
                    <a:pt x="5567" y="7070"/>
                    <a:pt x="5567" y="7089"/>
                  </a:cubicBezTo>
                  <a:cubicBezTo>
                    <a:pt x="5552" y="7727"/>
                    <a:pt x="5046" y="8239"/>
                    <a:pt x="4419" y="8273"/>
                  </a:cubicBezTo>
                  <a:lnTo>
                    <a:pt x="4419" y="9368"/>
                  </a:lnTo>
                  <a:close/>
                  <a:moveTo>
                    <a:pt x="1370" y="9368"/>
                  </a:moveTo>
                  <a:cubicBezTo>
                    <a:pt x="4293" y="9368"/>
                    <a:pt x="4293" y="9368"/>
                    <a:pt x="4293" y="9368"/>
                  </a:cubicBezTo>
                  <a:cubicBezTo>
                    <a:pt x="4293" y="8273"/>
                    <a:pt x="4293" y="8273"/>
                    <a:pt x="4293" y="8273"/>
                  </a:cubicBezTo>
                  <a:cubicBezTo>
                    <a:pt x="3981" y="8258"/>
                    <a:pt x="3691" y="8126"/>
                    <a:pt x="3474" y="7899"/>
                  </a:cubicBezTo>
                  <a:cubicBezTo>
                    <a:pt x="3251" y="7664"/>
                    <a:pt x="3131" y="7356"/>
                    <a:pt x="3139" y="7032"/>
                  </a:cubicBezTo>
                  <a:cubicBezTo>
                    <a:pt x="3139" y="6592"/>
                    <a:pt x="3139" y="6592"/>
                    <a:pt x="3139" y="6592"/>
                  </a:cubicBezTo>
                  <a:cubicBezTo>
                    <a:pt x="2995" y="6592"/>
                    <a:pt x="2995" y="6592"/>
                    <a:pt x="2995" y="6592"/>
                  </a:cubicBezTo>
                  <a:cubicBezTo>
                    <a:pt x="2849" y="6592"/>
                    <a:pt x="2630" y="6601"/>
                    <a:pt x="2377" y="6639"/>
                  </a:cubicBezTo>
                  <a:cubicBezTo>
                    <a:pt x="2404" y="7730"/>
                    <a:pt x="2216" y="7886"/>
                    <a:pt x="1906" y="8143"/>
                  </a:cubicBezTo>
                  <a:cubicBezTo>
                    <a:pt x="1854" y="8186"/>
                    <a:pt x="1801" y="8230"/>
                    <a:pt x="1744" y="8283"/>
                  </a:cubicBezTo>
                  <a:cubicBezTo>
                    <a:pt x="1388" y="8611"/>
                    <a:pt x="1370" y="9101"/>
                    <a:pt x="1370" y="9196"/>
                  </a:cubicBezTo>
                  <a:lnTo>
                    <a:pt x="1370" y="9368"/>
                  </a:lnTo>
                  <a:close/>
                  <a:moveTo>
                    <a:pt x="126" y="9368"/>
                  </a:moveTo>
                  <a:cubicBezTo>
                    <a:pt x="1244" y="9368"/>
                    <a:pt x="1244" y="9368"/>
                    <a:pt x="1244" y="9368"/>
                  </a:cubicBezTo>
                  <a:cubicBezTo>
                    <a:pt x="1244" y="9196"/>
                    <a:pt x="1244" y="9196"/>
                    <a:pt x="1244" y="9196"/>
                  </a:cubicBezTo>
                  <a:cubicBezTo>
                    <a:pt x="1244" y="9092"/>
                    <a:pt x="1264" y="8554"/>
                    <a:pt x="1658" y="8190"/>
                  </a:cubicBezTo>
                  <a:cubicBezTo>
                    <a:pt x="1718" y="8135"/>
                    <a:pt x="1772" y="8090"/>
                    <a:pt x="1825" y="8046"/>
                  </a:cubicBezTo>
                  <a:cubicBezTo>
                    <a:pt x="2114" y="7807"/>
                    <a:pt x="2275" y="7673"/>
                    <a:pt x="2252" y="6661"/>
                  </a:cubicBezTo>
                  <a:cubicBezTo>
                    <a:pt x="1351" y="6827"/>
                    <a:pt x="126" y="7382"/>
                    <a:pt x="126" y="9165"/>
                  </a:cubicBezTo>
                  <a:lnTo>
                    <a:pt x="126" y="9368"/>
                  </a:lnTo>
                  <a:close/>
                  <a:moveTo>
                    <a:pt x="3265" y="6530"/>
                  </a:moveTo>
                  <a:cubicBezTo>
                    <a:pt x="3265" y="6531"/>
                    <a:pt x="3265" y="6531"/>
                    <a:pt x="3265" y="6531"/>
                  </a:cubicBezTo>
                  <a:cubicBezTo>
                    <a:pt x="3265" y="7034"/>
                    <a:pt x="3265" y="7034"/>
                    <a:pt x="3265" y="7034"/>
                  </a:cubicBezTo>
                  <a:cubicBezTo>
                    <a:pt x="3258" y="7326"/>
                    <a:pt x="3365" y="7602"/>
                    <a:pt x="3566" y="7812"/>
                  </a:cubicBezTo>
                  <a:cubicBezTo>
                    <a:pt x="3766" y="8022"/>
                    <a:pt x="4037" y="8142"/>
                    <a:pt x="4327" y="8149"/>
                  </a:cubicBezTo>
                  <a:cubicBezTo>
                    <a:pt x="4345" y="8140"/>
                    <a:pt x="4368" y="8139"/>
                    <a:pt x="4385" y="8148"/>
                  </a:cubicBezTo>
                  <a:cubicBezTo>
                    <a:pt x="4959" y="8132"/>
                    <a:pt x="5427" y="7667"/>
                    <a:pt x="5441" y="7086"/>
                  </a:cubicBezTo>
                  <a:cubicBezTo>
                    <a:pt x="5441" y="7069"/>
                    <a:pt x="5441" y="7052"/>
                    <a:pt x="5441" y="7035"/>
                  </a:cubicBezTo>
                  <a:cubicBezTo>
                    <a:pt x="5441" y="6557"/>
                    <a:pt x="5441" y="6557"/>
                    <a:pt x="5441" y="6557"/>
                  </a:cubicBezTo>
                  <a:cubicBezTo>
                    <a:pt x="5437" y="6549"/>
                    <a:pt x="5434" y="6539"/>
                    <a:pt x="5434" y="6529"/>
                  </a:cubicBezTo>
                  <a:cubicBezTo>
                    <a:pt x="5434" y="5688"/>
                    <a:pt x="5434" y="5688"/>
                    <a:pt x="5434" y="5688"/>
                  </a:cubicBezTo>
                  <a:cubicBezTo>
                    <a:pt x="5330" y="5741"/>
                    <a:pt x="5220" y="5787"/>
                    <a:pt x="5106" y="5825"/>
                  </a:cubicBezTo>
                  <a:cubicBezTo>
                    <a:pt x="5104" y="5826"/>
                    <a:pt x="5103" y="5826"/>
                    <a:pt x="5102" y="5826"/>
                  </a:cubicBezTo>
                  <a:cubicBezTo>
                    <a:pt x="4616" y="5953"/>
                    <a:pt x="4102" y="5953"/>
                    <a:pt x="3616" y="5826"/>
                  </a:cubicBezTo>
                  <a:cubicBezTo>
                    <a:pt x="3494" y="5786"/>
                    <a:pt x="3377" y="5737"/>
                    <a:pt x="3265" y="5679"/>
                  </a:cubicBezTo>
                  <a:cubicBezTo>
                    <a:pt x="3265" y="6529"/>
                    <a:pt x="3265" y="6529"/>
                    <a:pt x="3265" y="6529"/>
                  </a:cubicBezTo>
                  <a:cubicBezTo>
                    <a:pt x="3265" y="6530"/>
                    <a:pt x="3265" y="6530"/>
                    <a:pt x="3265" y="6530"/>
                  </a:cubicBezTo>
                  <a:close/>
                  <a:moveTo>
                    <a:pt x="2098" y="3606"/>
                  </a:moveTo>
                  <a:cubicBezTo>
                    <a:pt x="2119" y="4564"/>
                    <a:pt x="2738" y="5404"/>
                    <a:pt x="3652" y="5706"/>
                  </a:cubicBezTo>
                  <a:cubicBezTo>
                    <a:pt x="4112" y="5826"/>
                    <a:pt x="4603" y="5826"/>
                    <a:pt x="5068" y="5705"/>
                  </a:cubicBezTo>
                  <a:cubicBezTo>
                    <a:pt x="5979" y="5402"/>
                    <a:pt x="6595" y="4562"/>
                    <a:pt x="6614" y="3606"/>
                  </a:cubicBezTo>
                  <a:lnTo>
                    <a:pt x="2098" y="3606"/>
                  </a:lnTo>
                  <a:close/>
                  <a:moveTo>
                    <a:pt x="6714" y="2563"/>
                  </a:moveTo>
                  <a:cubicBezTo>
                    <a:pt x="1999" y="2564"/>
                    <a:pt x="1999" y="2564"/>
                    <a:pt x="1999" y="2564"/>
                  </a:cubicBezTo>
                  <a:cubicBezTo>
                    <a:pt x="1862" y="2564"/>
                    <a:pt x="1751" y="2675"/>
                    <a:pt x="1751" y="2812"/>
                  </a:cubicBezTo>
                  <a:cubicBezTo>
                    <a:pt x="1751" y="3233"/>
                    <a:pt x="1751" y="3233"/>
                    <a:pt x="1751" y="3233"/>
                  </a:cubicBezTo>
                  <a:cubicBezTo>
                    <a:pt x="1751" y="3299"/>
                    <a:pt x="1777" y="3362"/>
                    <a:pt x="1823" y="3408"/>
                  </a:cubicBezTo>
                  <a:cubicBezTo>
                    <a:pt x="1870" y="3455"/>
                    <a:pt x="1932" y="3480"/>
                    <a:pt x="1998" y="3480"/>
                  </a:cubicBezTo>
                  <a:cubicBezTo>
                    <a:pt x="1998" y="3480"/>
                    <a:pt x="1998" y="3480"/>
                    <a:pt x="1999" y="3480"/>
                  </a:cubicBezTo>
                  <a:cubicBezTo>
                    <a:pt x="6714" y="3480"/>
                    <a:pt x="6714" y="3480"/>
                    <a:pt x="6714" y="3480"/>
                  </a:cubicBezTo>
                  <a:cubicBezTo>
                    <a:pt x="6851" y="3480"/>
                    <a:pt x="6962" y="3369"/>
                    <a:pt x="6962" y="3233"/>
                  </a:cubicBezTo>
                  <a:cubicBezTo>
                    <a:pt x="6962" y="2812"/>
                    <a:pt x="6962" y="2812"/>
                    <a:pt x="6962" y="2812"/>
                  </a:cubicBezTo>
                  <a:cubicBezTo>
                    <a:pt x="6962" y="2674"/>
                    <a:pt x="6851" y="2563"/>
                    <a:pt x="6714" y="2563"/>
                  </a:cubicBezTo>
                  <a:close/>
                  <a:moveTo>
                    <a:pt x="4299" y="151"/>
                  </a:moveTo>
                  <a:cubicBezTo>
                    <a:pt x="4130" y="151"/>
                    <a:pt x="3961" y="168"/>
                    <a:pt x="3795" y="202"/>
                  </a:cubicBezTo>
                  <a:cubicBezTo>
                    <a:pt x="2741" y="446"/>
                    <a:pt x="2001" y="1360"/>
                    <a:pt x="1979" y="2437"/>
                  </a:cubicBezTo>
                  <a:cubicBezTo>
                    <a:pt x="6696" y="2435"/>
                    <a:pt x="6696" y="2435"/>
                    <a:pt x="6696" y="2435"/>
                  </a:cubicBezTo>
                  <a:cubicBezTo>
                    <a:pt x="6679" y="1384"/>
                    <a:pt x="5935" y="461"/>
                    <a:pt x="4906" y="226"/>
                  </a:cubicBezTo>
                  <a:cubicBezTo>
                    <a:pt x="4708" y="176"/>
                    <a:pt x="4503" y="151"/>
                    <a:pt x="4299" y="1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A69782EA-00F1-27A6-6315-A47E875B270C}"/>
              </a:ext>
            </a:extLst>
          </p:cNvPr>
          <p:cNvSpPr txBox="1">
            <a:spLocks noSelect="1"/>
          </p:cNvSpPr>
          <p:nvPr userDrawn="1"/>
        </p:nvSpPr>
        <p:spPr>
          <a:xfrm>
            <a:off x="1339200" y="5654176"/>
            <a:ext cx="9514800" cy="4924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nl-NL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Versterken lerend vermogen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9588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content 1 [PHJU]"/>
          <p:cNvSpPr>
            <a:spLocks noGrp="1" noSelect="1"/>
          </p:cNvSpPr>
          <p:nvPr>
            <p:ph sz="half" idx="1" hasCustomPrompt="1"/>
          </p:nvPr>
        </p:nvSpPr>
        <p:spPr>
          <a:xfrm>
            <a:off x="892800" y="1350000"/>
            <a:ext cx="4608000" cy="468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4" name="Frame content 2 [PHJU]"/>
          <p:cNvSpPr>
            <a:spLocks noGrp="1" noSelect="1"/>
          </p:cNvSpPr>
          <p:nvPr>
            <p:ph sz="half" idx="2" hasCustomPrompt="1"/>
          </p:nvPr>
        </p:nvSpPr>
        <p:spPr>
          <a:xfrm>
            <a:off x="6159600" y="1350000"/>
            <a:ext cx="4608000" cy="468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02D15-58DB-8F6B-0778-AB3AC5B97505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4-6-2025</a:t>
            </a:fld>
            <a:endParaRPr lang="nl-NL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74170A-ADF4-E5A3-C85A-98483A448C9F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FAE35D-095E-9617-537D-AACC4EBD65D2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A653269-26E4-B88F-A27A-8DC448B5D5BA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[Alleen tite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[Titel]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BCB93-BE45-6979-67D4-F08B2B45B8C9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4-6-2025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AFE0F-50CA-6FC9-A6A5-8F3F9C631C44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7705E-64A4-5A4A-F126-A5953E1F3432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56B69-5951-CE7F-E302-6749172CFF2E}"/>
              </a:ext>
            </a:extLst>
          </p:cNvPr>
          <p:cNvSpPr>
            <a:spLocks noGrp="1" noSelect="1"/>
          </p:cNvSpPr>
          <p:nvPr>
            <p:ph type="dt" sz="half" idx="10"/>
          </p:nvPr>
        </p:nvSpPr>
        <p:spPr/>
        <p:txBody>
          <a:bodyPr/>
          <a:lstStyle/>
          <a:p>
            <a:fld id="{7703D7CD-B121-42A5-8C50-3A1F5DD6895B}" type="datetimeFigureOut">
              <a:rPr lang="nl-NL" smtClean="0"/>
              <a:pPr/>
              <a:t>4-6-2025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90390-1FDE-D4A6-E019-D7D33DD3C917}"/>
              </a:ext>
            </a:extLst>
          </p:cNvPr>
          <p:cNvSpPr>
            <a:spLocks noGrp="1" noSelect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0AFFE-AC71-E1B8-515F-A529614260BA}"/>
              </a:ext>
            </a:extLst>
          </p:cNvPr>
          <p:cNvSpPr>
            <a:spLocks noGrp="1" noSelect="1"/>
          </p:cNvSpPr>
          <p:nvPr>
            <p:ph type="sldNum" sz="quarter" idx="12"/>
          </p:nvPr>
        </p:nvSpPr>
        <p:spPr/>
        <p:txBody>
          <a:bodyPr/>
          <a:lstStyle/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>
          <a:xfrm>
            <a:off x="892800" y="536765"/>
            <a:ext cx="9504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Placeholder 2 (JU-Free)"/>
          <p:cNvSpPr>
            <a:spLocks noGrp="1"/>
          </p:cNvSpPr>
          <p:nvPr>
            <p:ph type="body" idx="1"/>
          </p:nvPr>
        </p:nvSpPr>
        <p:spPr>
          <a:xfrm>
            <a:off x="892800" y="1348966"/>
            <a:ext cx="9504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3e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 18 pt</a:t>
            </a:r>
          </a:p>
          <a:p>
            <a:pPr lvl="5"/>
            <a:r>
              <a:rPr lang="nl-NL"/>
              <a:t>JU-LEVEL6=Basistekst 16 pt</a:t>
            </a:r>
          </a:p>
          <a:p>
            <a:pPr lvl="6"/>
            <a:r>
              <a:rPr lang="nl-NL"/>
              <a:t>JU-LEVEL7=Zwevend 1e niveau</a:t>
            </a:r>
          </a:p>
          <a:p>
            <a:pPr lvl="7"/>
            <a:r>
              <a:rPr lang="nl-NL"/>
              <a:t>JU-LEVEL8=Zwevend 2e niveau</a:t>
            </a:r>
          </a:p>
          <a:p>
            <a:pPr lvl="8"/>
            <a:r>
              <a:rPr lang="nl-NL"/>
              <a:t>JU-LEVEL9=Zwevend 3e niveau</a:t>
            </a:r>
            <a:endParaRPr lang="nl-NL" dirty="0"/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>
          <a:xfrm>
            <a:off x="8747716" y="6483095"/>
            <a:ext cx="1649084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4-6-2025</a:t>
            </a:fld>
            <a:endParaRPr lang="nl-NL" dirty="0"/>
          </a:p>
        </p:txBody>
      </p:sp>
      <p:sp>
        <p:nvSpPr>
          <p:cNvPr id="5" name="Footer Placeholder 4"/>
          <p:cNvSpPr>
            <a:spLocks noGrp="1" noSelect="1"/>
          </p:cNvSpPr>
          <p:nvPr>
            <p:ph type="ftr" sz="quarter" idx="3"/>
          </p:nvPr>
        </p:nvSpPr>
        <p:spPr>
          <a:xfrm>
            <a:off x="892800" y="6483095"/>
            <a:ext cx="630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>
          <a:xfrm>
            <a:off x="10689996" y="6455562"/>
            <a:ext cx="59462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300" b="1">
                <a:solidFill>
                  <a:srgbClr val="6D76A1"/>
                </a:solidFill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9CF2C0F0-FC7A-12CD-312D-CF3A842CBABC}"/>
              </a:ext>
            </a:extLst>
          </p:cNvPr>
          <p:cNvGrpSpPr>
            <a:grpSpLocks noSelect="1" noChangeAspect="1"/>
          </p:cNvGrpSpPr>
          <p:nvPr userDrawn="1"/>
        </p:nvGrpSpPr>
        <p:grpSpPr bwMode="auto">
          <a:xfrm>
            <a:off x="900113" y="317500"/>
            <a:ext cx="10939463" cy="6010275"/>
            <a:chOff x="567" y="200"/>
            <a:chExt cx="6891" cy="378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918BBE36-B27F-8BA1-EB36-A75807BFE9BC}"/>
                </a:ext>
              </a:extLst>
            </p:cNvPr>
            <p:cNvSpPr>
              <a:spLocks noSelect="1"/>
            </p:cNvSpPr>
            <p:nvPr userDrawn="1"/>
          </p:nvSpPr>
          <p:spPr bwMode="auto">
            <a:xfrm>
              <a:off x="567" y="3974"/>
              <a:ext cx="6546" cy="12"/>
            </a:xfrm>
            <a:custGeom>
              <a:avLst/>
              <a:gdLst>
                <a:gd name="T0" fmla="*/ 10801 w 32734"/>
                <a:gd name="T1" fmla="*/ 0 h 60"/>
                <a:gd name="T2" fmla="*/ 11878 w 32734"/>
                <a:gd name="T3" fmla="*/ 0 h 60"/>
                <a:gd name="T4" fmla="*/ 11519 w 32734"/>
                <a:gd name="T5" fmla="*/ 0 h 60"/>
                <a:gd name="T6" fmla="*/ 9006 w 32734"/>
                <a:gd name="T7" fmla="*/ 0 h 60"/>
                <a:gd name="T8" fmla="*/ 8467 w 32734"/>
                <a:gd name="T9" fmla="*/ 0 h 60"/>
                <a:gd name="T10" fmla="*/ 12237 w 32734"/>
                <a:gd name="T11" fmla="*/ 0 h 60"/>
                <a:gd name="T12" fmla="*/ 9724 w 32734"/>
                <a:gd name="T13" fmla="*/ 0 h 60"/>
                <a:gd name="T14" fmla="*/ 15110 w 32734"/>
                <a:gd name="T15" fmla="*/ 0 h 60"/>
                <a:gd name="T16" fmla="*/ 15289 w 32734"/>
                <a:gd name="T17" fmla="*/ 0 h 60"/>
                <a:gd name="T18" fmla="*/ 16187 w 32734"/>
                <a:gd name="T19" fmla="*/ 0 h 60"/>
                <a:gd name="T20" fmla="*/ 15828 w 32734"/>
                <a:gd name="T21" fmla="*/ 0 h 60"/>
                <a:gd name="T22" fmla="*/ 12955 w 32734"/>
                <a:gd name="T23" fmla="*/ 0 h 60"/>
                <a:gd name="T24" fmla="*/ 12596 w 32734"/>
                <a:gd name="T25" fmla="*/ 0 h 60"/>
                <a:gd name="T26" fmla="*/ 13853 w 32734"/>
                <a:gd name="T27" fmla="*/ 0 h 60"/>
                <a:gd name="T28" fmla="*/ 13494 w 32734"/>
                <a:gd name="T29" fmla="*/ 0 h 60"/>
                <a:gd name="T30" fmla="*/ 2543 w 32734"/>
                <a:gd name="T31" fmla="*/ 0 h 60"/>
                <a:gd name="T32" fmla="*/ 2184 w 32734"/>
                <a:gd name="T33" fmla="*/ 0 h 60"/>
                <a:gd name="T34" fmla="*/ 3620 w 32734"/>
                <a:gd name="T35" fmla="*/ 0 h 60"/>
                <a:gd name="T36" fmla="*/ 3261 w 32734"/>
                <a:gd name="T37" fmla="*/ 0 h 60"/>
                <a:gd name="T38" fmla="*/ 16366 w 32734"/>
                <a:gd name="T39" fmla="*/ 0 h 60"/>
                <a:gd name="T40" fmla="*/ 209 w 32734"/>
                <a:gd name="T41" fmla="*/ 0 h 60"/>
                <a:gd name="T42" fmla="*/ 1466 w 32734"/>
                <a:gd name="T43" fmla="*/ 0 h 60"/>
                <a:gd name="T44" fmla="*/ 6672 w 32734"/>
                <a:gd name="T45" fmla="*/ 0 h 60"/>
                <a:gd name="T46" fmla="*/ 4159 w 32734"/>
                <a:gd name="T47" fmla="*/ 0 h 60"/>
                <a:gd name="T48" fmla="*/ 6313 w 32734"/>
                <a:gd name="T49" fmla="*/ 0 h 60"/>
                <a:gd name="T50" fmla="*/ 7749 w 32734"/>
                <a:gd name="T51" fmla="*/ 0 h 60"/>
                <a:gd name="T52" fmla="*/ 7031 w 32734"/>
                <a:gd name="T53" fmla="*/ 0 h 60"/>
                <a:gd name="T54" fmla="*/ 5057 w 32734"/>
                <a:gd name="T55" fmla="*/ 0 h 60"/>
                <a:gd name="T56" fmla="*/ 5954 w 32734"/>
                <a:gd name="T57" fmla="*/ 0 h 60"/>
                <a:gd name="T58" fmla="*/ 5775 w 32734"/>
                <a:gd name="T59" fmla="*/ 0 h 60"/>
                <a:gd name="T60" fmla="*/ 27137 w 32734"/>
                <a:gd name="T61" fmla="*/ 0 h 60"/>
                <a:gd name="T62" fmla="*/ 26958 w 32734"/>
                <a:gd name="T63" fmla="*/ 0 h 60"/>
                <a:gd name="T64" fmla="*/ 28574 w 32734"/>
                <a:gd name="T65" fmla="*/ 0 h 60"/>
                <a:gd name="T66" fmla="*/ 27855 w 32734"/>
                <a:gd name="T67" fmla="*/ 0 h 60"/>
                <a:gd name="T68" fmla="*/ 25163 w 32734"/>
                <a:gd name="T69" fmla="*/ 0 h 60"/>
                <a:gd name="T70" fmla="*/ 24983 w 32734"/>
                <a:gd name="T71" fmla="*/ 0 h 60"/>
                <a:gd name="T72" fmla="*/ 26060 w 32734"/>
                <a:gd name="T73" fmla="*/ 0 h 60"/>
                <a:gd name="T74" fmla="*/ 25701 w 32734"/>
                <a:gd name="T75" fmla="*/ 0 h 60"/>
                <a:gd name="T76" fmla="*/ 31446 w 32734"/>
                <a:gd name="T77" fmla="*/ 0 h 60"/>
                <a:gd name="T78" fmla="*/ 31087 w 32734"/>
                <a:gd name="T79" fmla="*/ 0 h 60"/>
                <a:gd name="T80" fmla="*/ 30907 w 32734"/>
                <a:gd name="T81" fmla="*/ 0 h 60"/>
                <a:gd name="T82" fmla="*/ 31984 w 32734"/>
                <a:gd name="T83" fmla="*/ 0 h 60"/>
                <a:gd name="T84" fmla="*/ 29471 w 32734"/>
                <a:gd name="T85" fmla="*/ 0 h 60"/>
                <a:gd name="T86" fmla="*/ 28933 w 32734"/>
                <a:gd name="T87" fmla="*/ 0 h 60"/>
                <a:gd name="T88" fmla="*/ 30548 w 32734"/>
                <a:gd name="T89" fmla="*/ 0 h 60"/>
                <a:gd name="T90" fmla="*/ 19239 w 32734"/>
                <a:gd name="T91" fmla="*/ 0 h 60"/>
                <a:gd name="T92" fmla="*/ 18700 w 32734"/>
                <a:gd name="T93" fmla="*/ 0 h 60"/>
                <a:gd name="T94" fmla="*/ 16546 w 32734"/>
                <a:gd name="T95" fmla="*/ 0 h 60"/>
                <a:gd name="T96" fmla="*/ 19777 w 32734"/>
                <a:gd name="T97" fmla="*/ 0 h 60"/>
                <a:gd name="T98" fmla="*/ 17264 w 32734"/>
                <a:gd name="T99" fmla="*/ 0 h 60"/>
                <a:gd name="T100" fmla="*/ 16725 w 32734"/>
                <a:gd name="T101" fmla="*/ 0 h 60"/>
                <a:gd name="T102" fmla="*/ 17982 w 32734"/>
                <a:gd name="T103" fmla="*/ 0 h 60"/>
                <a:gd name="T104" fmla="*/ 17802 w 32734"/>
                <a:gd name="T105" fmla="*/ 0 h 60"/>
                <a:gd name="T106" fmla="*/ 22649 w 32734"/>
                <a:gd name="T107" fmla="*/ 0 h 60"/>
                <a:gd name="T108" fmla="*/ 23547 w 32734"/>
                <a:gd name="T109" fmla="*/ 0 h 60"/>
                <a:gd name="T110" fmla="*/ 24086 w 32734"/>
                <a:gd name="T111" fmla="*/ 0 h 60"/>
                <a:gd name="T112" fmla="*/ 22470 w 32734"/>
                <a:gd name="T113" fmla="*/ 0 h 60"/>
                <a:gd name="T114" fmla="*/ 21213 w 32734"/>
                <a:gd name="T115" fmla="*/ 0 h 60"/>
                <a:gd name="T116" fmla="*/ 21572 w 32734"/>
                <a:gd name="T117" fmla="*/ 0 h 60"/>
                <a:gd name="T118" fmla="*/ 22111 w 32734"/>
                <a:gd name="T119" fmla="*/ 0 h 60"/>
                <a:gd name="T120" fmla="*/ 32726 w 32734"/>
                <a:gd name="T121" fmla="*/ 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734" h="60">
                  <a:moveTo>
                    <a:pt x="11190" y="30"/>
                  </a:moveTo>
                  <a:cubicBezTo>
                    <a:pt x="11190" y="46"/>
                    <a:pt x="11177" y="60"/>
                    <a:pt x="11160" y="60"/>
                  </a:cubicBezTo>
                  <a:cubicBezTo>
                    <a:pt x="11144" y="60"/>
                    <a:pt x="11130" y="46"/>
                    <a:pt x="11130" y="30"/>
                  </a:cubicBezTo>
                  <a:cubicBezTo>
                    <a:pt x="11130" y="13"/>
                    <a:pt x="11144" y="0"/>
                    <a:pt x="11160" y="0"/>
                  </a:cubicBezTo>
                  <a:cubicBezTo>
                    <a:pt x="11177" y="0"/>
                    <a:pt x="11190" y="13"/>
                    <a:pt x="11190" y="30"/>
                  </a:cubicBezTo>
                  <a:close/>
                  <a:moveTo>
                    <a:pt x="10981" y="0"/>
                  </a:moveTo>
                  <a:cubicBezTo>
                    <a:pt x="10964" y="0"/>
                    <a:pt x="10951" y="13"/>
                    <a:pt x="10951" y="30"/>
                  </a:cubicBezTo>
                  <a:cubicBezTo>
                    <a:pt x="10951" y="46"/>
                    <a:pt x="10964" y="60"/>
                    <a:pt x="10981" y="60"/>
                  </a:cubicBezTo>
                  <a:cubicBezTo>
                    <a:pt x="10997" y="60"/>
                    <a:pt x="11011" y="46"/>
                    <a:pt x="11011" y="30"/>
                  </a:cubicBezTo>
                  <a:cubicBezTo>
                    <a:pt x="11011" y="13"/>
                    <a:pt x="10997" y="0"/>
                    <a:pt x="10981" y="0"/>
                  </a:cubicBezTo>
                  <a:close/>
                  <a:moveTo>
                    <a:pt x="10801" y="0"/>
                  </a:moveTo>
                  <a:cubicBezTo>
                    <a:pt x="10785" y="0"/>
                    <a:pt x="10771" y="13"/>
                    <a:pt x="10771" y="30"/>
                  </a:cubicBezTo>
                  <a:cubicBezTo>
                    <a:pt x="10771" y="46"/>
                    <a:pt x="10785" y="60"/>
                    <a:pt x="10801" y="60"/>
                  </a:cubicBezTo>
                  <a:cubicBezTo>
                    <a:pt x="10818" y="60"/>
                    <a:pt x="10831" y="46"/>
                    <a:pt x="10831" y="30"/>
                  </a:cubicBezTo>
                  <a:cubicBezTo>
                    <a:pt x="10831" y="13"/>
                    <a:pt x="10818" y="0"/>
                    <a:pt x="10801" y="0"/>
                  </a:cubicBezTo>
                  <a:close/>
                  <a:moveTo>
                    <a:pt x="10622" y="0"/>
                  </a:moveTo>
                  <a:cubicBezTo>
                    <a:pt x="10605" y="0"/>
                    <a:pt x="10592" y="13"/>
                    <a:pt x="10592" y="30"/>
                  </a:cubicBezTo>
                  <a:cubicBezTo>
                    <a:pt x="10592" y="46"/>
                    <a:pt x="10605" y="60"/>
                    <a:pt x="10622" y="60"/>
                  </a:cubicBezTo>
                  <a:cubicBezTo>
                    <a:pt x="10638" y="60"/>
                    <a:pt x="10652" y="46"/>
                    <a:pt x="10652" y="30"/>
                  </a:cubicBezTo>
                  <a:cubicBezTo>
                    <a:pt x="10652" y="13"/>
                    <a:pt x="10638" y="0"/>
                    <a:pt x="10622" y="0"/>
                  </a:cubicBezTo>
                  <a:close/>
                  <a:moveTo>
                    <a:pt x="11699" y="0"/>
                  </a:moveTo>
                  <a:cubicBezTo>
                    <a:pt x="11682" y="0"/>
                    <a:pt x="11669" y="13"/>
                    <a:pt x="11669" y="30"/>
                  </a:cubicBezTo>
                  <a:cubicBezTo>
                    <a:pt x="11669" y="46"/>
                    <a:pt x="11682" y="60"/>
                    <a:pt x="11699" y="60"/>
                  </a:cubicBezTo>
                  <a:cubicBezTo>
                    <a:pt x="11715" y="60"/>
                    <a:pt x="11729" y="46"/>
                    <a:pt x="11729" y="30"/>
                  </a:cubicBezTo>
                  <a:cubicBezTo>
                    <a:pt x="11729" y="13"/>
                    <a:pt x="11715" y="0"/>
                    <a:pt x="11699" y="0"/>
                  </a:cubicBezTo>
                  <a:close/>
                  <a:moveTo>
                    <a:pt x="11878" y="0"/>
                  </a:moveTo>
                  <a:cubicBezTo>
                    <a:pt x="11862" y="0"/>
                    <a:pt x="11848" y="13"/>
                    <a:pt x="11848" y="30"/>
                  </a:cubicBezTo>
                  <a:cubicBezTo>
                    <a:pt x="11848" y="46"/>
                    <a:pt x="11862" y="60"/>
                    <a:pt x="11878" y="60"/>
                  </a:cubicBezTo>
                  <a:cubicBezTo>
                    <a:pt x="11895" y="60"/>
                    <a:pt x="11908" y="46"/>
                    <a:pt x="11908" y="30"/>
                  </a:cubicBezTo>
                  <a:cubicBezTo>
                    <a:pt x="11908" y="13"/>
                    <a:pt x="11895" y="0"/>
                    <a:pt x="11878" y="0"/>
                  </a:cubicBezTo>
                  <a:close/>
                  <a:moveTo>
                    <a:pt x="12058" y="0"/>
                  </a:moveTo>
                  <a:cubicBezTo>
                    <a:pt x="12041" y="0"/>
                    <a:pt x="12028" y="13"/>
                    <a:pt x="12028" y="30"/>
                  </a:cubicBezTo>
                  <a:cubicBezTo>
                    <a:pt x="12028" y="46"/>
                    <a:pt x="12041" y="60"/>
                    <a:pt x="12058" y="60"/>
                  </a:cubicBezTo>
                  <a:cubicBezTo>
                    <a:pt x="12074" y="60"/>
                    <a:pt x="12088" y="46"/>
                    <a:pt x="12088" y="30"/>
                  </a:cubicBezTo>
                  <a:cubicBezTo>
                    <a:pt x="12088" y="13"/>
                    <a:pt x="12074" y="0"/>
                    <a:pt x="12058" y="0"/>
                  </a:cubicBezTo>
                  <a:close/>
                  <a:moveTo>
                    <a:pt x="10442" y="0"/>
                  </a:moveTo>
                  <a:cubicBezTo>
                    <a:pt x="10426" y="0"/>
                    <a:pt x="10412" y="13"/>
                    <a:pt x="10412" y="30"/>
                  </a:cubicBezTo>
                  <a:cubicBezTo>
                    <a:pt x="10412" y="46"/>
                    <a:pt x="10426" y="60"/>
                    <a:pt x="10442" y="60"/>
                  </a:cubicBezTo>
                  <a:cubicBezTo>
                    <a:pt x="10459" y="60"/>
                    <a:pt x="10472" y="46"/>
                    <a:pt x="10472" y="30"/>
                  </a:cubicBezTo>
                  <a:cubicBezTo>
                    <a:pt x="10472" y="13"/>
                    <a:pt x="10459" y="0"/>
                    <a:pt x="10442" y="0"/>
                  </a:cubicBezTo>
                  <a:close/>
                  <a:moveTo>
                    <a:pt x="11519" y="0"/>
                  </a:moveTo>
                  <a:cubicBezTo>
                    <a:pt x="11503" y="0"/>
                    <a:pt x="11489" y="13"/>
                    <a:pt x="11489" y="30"/>
                  </a:cubicBezTo>
                  <a:cubicBezTo>
                    <a:pt x="11489" y="46"/>
                    <a:pt x="11503" y="60"/>
                    <a:pt x="11519" y="60"/>
                  </a:cubicBezTo>
                  <a:cubicBezTo>
                    <a:pt x="11536" y="60"/>
                    <a:pt x="11549" y="46"/>
                    <a:pt x="11549" y="30"/>
                  </a:cubicBezTo>
                  <a:cubicBezTo>
                    <a:pt x="11549" y="13"/>
                    <a:pt x="11536" y="0"/>
                    <a:pt x="11519" y="0"/>
                  </a:cubicBezTo>
                  <a:close/>
                  <a:moveTo>
                    <a:pt x="11340" y="0"/>
                  </a:moveTo>
                  <a:cubicBezTo>
                    <a:pt x="11323" y="0"/>
                    <a:pt x="11310" y="13"/>
                    <a:pt x="11310" y="30"/>
                  </a:cubicBezTo>
                  <a:cubicBezTo>
                    <a:pt x="11310" y="46"/>
                    <a:pt x="11323" y="60"/>
                    <a:pt x="11340" y="60"/>
                  </a:cubicBezTo>
                  <a:cubicBezTo>
                    <a:pt x="11356" y="60"/>
                    <a:pt x="11370" y="46"/>
                    <a:pt x="11370" y="30"/>
                  </a:cubicBezTo>
                  <a:cubicBezTo>
                    <a:pt x="11370" y="13"/>
                    <a:pt x="11356" y="0"/>
                    <a:pt x="11340" y="0"/>
                  </a:cubicBezTo>
                  <a:close/>
                  <a:moveTo>
                    <a:pt x="9904" y="0"/>
                  </a:moveTo>
                  <a:cubicBezTo>
                    <a:pt x="9887" y="0"/>
                    <a:pt x="9874" y="13"/>
                    <a:pt x="9874" y="30"/>
                  </a:cubicBezTo>
                  <a:cubicBezTo>
                    <a:pt x="9874" y="46"/>
                    <a:pt x="9887" y="60"/>
                    <a:pt x="9904" y="60"/>
                  </a:cubicBezTo>
                  <a:cubicBezTo>
                    <a:pt x="9920" y="60"/>
                    <a:pt x="9934" y="46"/>
                    <a:pt x="9934" y="30"/>
                  </a:cubicBezTo>
                  <a:cubicBezTo>
                    <a:pt x="9934" y="13"/>
                    <a:pt x="9920" y="0"/>
                    <a:pt x="9904" y="0"/>
                  </a:cubicBezTo>
                  <a:close/>
                  <a:moveTo>
                    <a:pt x="9006" y="0"/>
                  </a:moveTo>
                  <a:cubicBezTo>
                    <a:pt x="8989" y="0"/>
                    <a:pt x="8976" y="13"/>
                    <a:pt x="8976" y="30"/>
                  </a:cubicBezTo>
                  <a:cubicBezTo>
                    <a:pt x="8976" y="46"/>
                    <a:pt x="8989" y="60"/>
                    <a:pt x="9006" y="60"/>
                  </a:cubicBezTo>
                  <a:cubicBezTo>
                    <a:pt x="9023" y="60"/>
                    <a:pt x="9036" y="46"/>
                    <a:pt x="9036" y="30"/>
                  </a:cubicBezTo>
                  <a:cubicBezTo>
                    <a:pt x="9036" y="13"/>
                    <a:pt x="9023" y="0"/>
                    <a:pt x="9006" y="0"/>
                  </a:cubicBezTo>
                  <a:close/>
                  <a:moveTo>
                    <a:pt x="8826" y="0"/>
                  </a:moveTo>
                  <a:cubicBezTo>
                    <a:pt x="8810" y="0"/>
                    <a:pt x="8796" y="13"/>
                    <a:pt x="8796" y="30"/>
                  </a:cubicBezTo>
                  <a:cubicBezTo>
                    <a:pt x="8796" y="46"/>
                    <a:pt x="8810" y="60"/>
                    <a:pt x="8826" y="60"/>
                  </a:cubicBezTo>
                  <a:cubicBezTo>
                    <a:pt x="8843" y="60"/>
                    <a:pt x="8856" y="46"/>
                    <a:pt x="8856" y="30"/>
                  </a:cubicBezTo>
                  <a:cubicBezTo>
                    <a:pt x="8856" y="13"/>
                    <a:pt x="8843" y="0"/>
                    <a:pt x="8826" y="0"/>
                  </a:cubicBezTo>
                  <a:close/>
                  <a:moveTo>
                    <a:pt x="9185" y="0"/>
                  </a:moveTo>
                  <a:cubicBezTo>
                    <a:pt x="9169" y="0"/>
                    <a:pt x="9155" y="13"/>
                    <a:pt x="9155" y="30"/>
                  </a:cubicBezTo>
                  <a:cubicBezTo>
                    <a:pt x="9155" y="46"/>
                    <a:pt x="9169" y="60"/>
                    <a:pt x="9185" y="60"/>
                  </a:cubicBezTo>
                  <a:cubicBezTo>
                    <a:pt x="9202" y="60"/>
                    <a:pt x="9215" y="46"/>
                    <a:pt x="9215" y="30"/>
                  </a:cubicBezTo>
                  <a:cubicBezTo>
                    <a:pt x="9215" y="13"/>
                    <a:pt x="9202" y="0"/>
                    <a:pt x="9185" y="0"/>
                  </a:cubicBezTo>
                  <a:close/>
                  <a:moveTo>
                    <a:pt x="8467" y="0"/>
                  </a:moveTo>
                  <a:cubicBezTo>
                    <a:pt x="8451" y="0"/>
                    <a:pt x="8437" y="13"/>
                    <a:pt x="8437" y="30"/>
                  </a:cubicBezTo>
                  <a:cubicBezTo>
                    <a:pt x="8437" y="46"/>
                    <a:pt x="8451" y="60"/>
                    <a:pt x="8467" y="60"/>
                  </a:cubicBezTo>
                  <a:cubicBezTo>
                    <a:pt x="8484" y="60"/>
                    <a:pt x="8497" y="46"/>
                    <a:pt x="8497" y="30"/>
                  </a:cubicBezTo>
                  <a:cubicBezTo>
                    <a:pt x="8497" y="13"/>
                    <a:pt x="8484" y="0"/>
                    <a:pt x="8467" y="0"/>
                  </a:cubicBezTo>
                  <a:close/>
                  <a:moveTo>
                    <a:pt x="8647" y="0"/>
                  </a:moveTo>
                  <a:cubicBezTo>
                    <a:pt x="8630" y="0"/>
                    <a:pt x="8617" y="13"/>
                    <a:pt x="8617" y="30"/>
                  </a:cubicBezTo>
                  <a:cubicBezTo>
                    <a:pt x="8617" y="46"/>
                    <a:pt x="8630" y="60"/>
                    <a:pt x="8647" y="60"/>
                  </a:cubicBezTo>
                  <a:cubicBezTo>
                    <a:pt x="8663" y="60"/>
                    <a:pt x="8677" y="46"/>
                    <a:pt x="8677" y="30"/>
                  </a:cubicBezTo>
                  <a:cubicBezTo>
                    <a:pt x="8677" y="13"/>
                    <a:pt x="8663" y="0"/>
                    <a:pt x="8647" y="0"/>
                  </a:cubicBezTo>
                  <a:close/>
                  <a:moveTo>
                    <a:pt x="10263" y="0"/>
                  </a:moveTo>
                  <a:cubicBezTo>
                    <a:pt x="10246" y="0"/>
                    <a:pt x="10233" y="13"/>
                    <a:pt x="10233" y="30"/>
                  </a:cubicBezTo>
                  <a:cubicBezTo>
                    <a:pt x="10233" y="46"/>
                    <a:pt x="10246" y="60"/>
                    <a:pt x="10263" y="60"/>
                  </a:cubicBezTo>
                  <a:cubicBezTo>
                    <a:pt x="10279" y="60"/>
                    <a:pt x="10293" y="46"/>
                    <a:pt x="10293" y="30"/>
                  </a:cubicBezTo>
                  <a:cubicBezTo>
                    <a:pt x="10293" y="13"/>
                    <a:pt x="10279" y="0"/>
                    <a:pt x="10263" y="0"/>
                  </a:cubicBezTo>
                  <a:close/>
                  <a:moveTo>
                    <a:pt x="12237" y="0"/>
                  </a:moveTo>
                  <a:cubicBezTo>
                    <a:pt x="12221" y="0"/>
                    <a:pt x="12207" y="13"/>
                    <a:pt x="12207" y="30"/>
                  </a:cubicBezTo>
                  <a:cubicBezTo>
                    <a:pt x="12207" y="46"/>
                    <a:pt x="12221" y="60"/>
                    <a:pt x="12237" y="60"/>
                  </a:cubicBezTo>
                  <a:cubicBezTo>
                    <a:pt x="12254" y="60"/>
                    <a:pt x="12267" y="46"/>
                    <a:pt x="12267" y="30"/>
                  </a:cubicBezTo>
                  <a:cubicBezTo>
                    <a:pt x="12267" y="13"/>
                    <a:pt x="12254" y="0"/>
                    <a:pt x="12237" y="0"/>
                  </a:cubicBezTo>
                  <a:close/>
                  <a:moveTo>
                    <a:pt x="9365" y="0"/>
                  </a:moveTo>
                  <a:cubicBezTo>
                    <a:pt x="9348" y="0"/>
                    <a:pt x="9335" y="13"/>
                    <a:pt x="9335" y="30"/>
                  </a:cubicBezTo>
                  <a:cubicBezTo>
                    <a:pt x="9335" y="46"/>
                    <a:pt x="9348" y="60"/>
                    <a:pt x="9365" y="60"/>
                  </a:cubicBezTo>
                  <a:cubicBezTo>
                    <a:pt x="9382" y="60"/>
                    <a:pt x="9395" y="46"/>
                    <a:pt x="9395" y="30"/>
                  </a:cubicBezTo>
                  <a:cubicBezTo>
                    <a:pt x="9395" y="13"/>
                    <a:pt x="9382" y="0"/>
                    <a:pt x="9365" y="0"/>
                  </a:cubicBezTo>
                  <a:close/>
                  <a:moveTo>
                    <a:pt x="10083" y="0"/>
                  </a:moveTo>
                  <a:cubicBezTo>
                    <a:pt x="10066" y="0"/>
                    <a:pt x="10053" y="13"/>
                    <a:pt x="10053" y="30"/>
                  </a:cubicBezTo>
                  <a:cubicBezTo>
                    <a:pt x="10053" y="46"/>
                    <a:pt x="10066" y="60"/>
                    <a:pt x="10083" y="60"/>
                  </a:cubicBezTo>
                  <a:cubicBezTo>
                    <a:pt x="10100" y="60"/>
                    <a:pt x="10113" y="46"/>
                    <a:pt x="10113" y="30"/>
                  </a:cubicBezTo>
                  <a:cubicBezTo>
                    <a:pt x="10113" y="13"/>
                    <a:pt x="10100" y="0"/>
                    <a:pt x="10083" y="0"/>
                  </a:cubicBezTo>
                  <a:close/>
                  <a:moveTo>
                    <a:pt x="9724" y="0"/>
                  </a:moveTo>
                  <a:cubicBezTo>
                    <a:pt x="9707" y="0"/>
                    <a:pt x="9694" y="13"/>
                    <a:pt x="9694" y="30"/>
                  </a:cubicBezTo>
                  <a:cubicBezTo>
                    <a:pt x="9694" y="46"/>
                    <a:pt x="9707" y="60"/>
                    <a:pt x="9724" y="60"/>
                  </a:cubicBezTo>
                  <a:cubicBezTo>
                    <a:pt x="9741" y="60"/>
                    <a:pt x="9754" y="46"/>
                    <a:pt x="9754" y="30"/>
                  </a:cubicBezTo>
                  <a:cubicBezTo>
                    <a:pt x="9754" y="13"/>
                    <a:pt x="9741" y="0"/>
                    <a:pt x="9724" y="0"/>
                  </a:cubicBezTo>
                  <a:close/>
                  <a:moveTo>
                    <a:pt x="9545" y="0"/>
                  </a:moveTo>
                  <a:cubicBezTo>
                    <a:pt x="9528" y="0"/>
                    <a:pt x="9515" y="13"/>
                    <a:pt x="9515" y="30"/>
                  </a:cubicBezTo>
                  <a:cubicBezTo>
                    <a:pt x="9515" y="46"/>
                    <a:pt x="9528" y="60"/>
                    <a:pt x="9545" y="60"/>
                  </a:cubicBezTo>
                  <a:cubicBezTo>
                    <a:pt x="9561" y="60"/>
                    <a:pt x="9575" y="46"/>
                    <a:pt x="9575" y="30"/>
                  </a:cubicBezTo>
                  <a:cubicBezTo>
                    <a:pt x="9575" y="13"/>
                    <a:pt x="9561" y="0"/>
                    <a:pt x="9545" y="0"/>
                  </a:cubicBezTo>
                  <a:close/>
                  <a:moveTo>
                    <a:pt x="14392" y="0"/>
                  </a:moveTo>
                  <a:cubicBezTo>
                    <a:pt x="14375" y="0"/>
                    <a:pt x="14362" y="13"/>
                    <a:pt x="14362" y="30"/>
                  </a:cubicBezTo>
                  <a:cubicBezTo>
                    <a:pt x="14362" y="46"/>
                    <a:pt x="14375" y="60"/>
                    <a:pt x="14392" y="60"/>
                  </a:cubicBezTo>
                  <a:cubicBezTo>
                    <a:pt x="14408" y="60"/>
                    <a:pt x="14422" y="46"/>
                    <a:pt x="14422" y="30"/>
                  </a:cubicBezTo>
                  <a:cubicBezTo>
                    <a:pt x="14422" y="13"/>
                    <a:pt x="14408" y="0"/>
                    <a:pt x="14392" y="0"/>
                  </a:cubicBezTo>
                  <a:close/>
                  <a:moveTo>
                    <a:pt x="15110" y="0"/>
                  </a:moveTo>
                  <a:cubicBezTo>
                    <a:pt x="15093" y="0"/>
                    <a:pt x="15080" y="13"/>
                    <a:pt x="15080" y="30"/>
                  </a:cubicBezTo>
                  <a:cubicBezTo>
                    <a:pt x="15080" y="46"/>
                    <a:pt x="15093" y="60"/>
                    <a:pt x="15110" y="60"/>
                  </a:cubicBezTo>
                  <a:cubicBezTo>
                    <a:pt x="15126" y="60"/>
                    <a:pt x="15140" y="46"/>
                    <a:pt x="15140" y="30"/>
                  </a:cubicBezTo>
                  <a:cubicBezTo>
                    <a:pt x="15140" y="13"/>
                    <a:pt x="15126" y="0"/>
                    <a:pt x="15110" y="0"/>
                  </a:cubicBezTo>
                  <a:close/>
                  <a:moveTo>
                    <a:pt x="14930" y="0"/>
                  </a:moveTo>
                  <a:cubicBezTo>
                    <a:pt x="14914" y="0"/>
                    <a:pt x="14900" y="13"/>
                    <a:pt x="14900" y="30"/>
                  </a:cubicBezTo>
                  <a:cubicBezTo>
                    <a:pt x="14900" y="46"/>
                    <a:pt x="14914" y="60"/>
                    <a:pt x="14930" y="60"/>
                  </a:cubicBezTo>
                  <a:cubicBezTo>
                    <a:pt x="14947" y="60"/>
                    <a:pt x="14960" y="46"/>
                    <a:pt x="14960" y="30"/>
                  </a:cubicBezTo>
                  <a:cubicBezTo>
                    <a:pt x="14960" y="13"/>
                    <a:pt x="14947" y="0"/>
                    <a:pt x="14930" y="0"/>
                  </a:cubicBezTo>
                  <a:close/>
                  <a:moveTo>
                    <a:pt x="14571" y="0"/>
                  </a:moveTo>
                  <a:cubicBezTo>
                    <a:pt x="14554" y="0"/>
                    <a:pt x="14541" y="13"/>
                    <a:pt x="14541" y="30"/>
                  </a:cubicBezTo>
                  <a:cubicBezTo>
                    <a:pt x="14541" y="46"/>
                    <a:pt x="14554" y="60"/>
                    <a:pt x="14571" y="60"/>
                  </a:cubicBezTo>
                  <a:cubicBezTo>
                    <a:pt x="14588" y="60"/>
                    <a:pt x="14601" y="46"/>
                    <a:pt x="14601" y="30"/>
                  </a:cubicBezTo>
                  <a:cubicBezTo>
                    <a:pt x="14601" y="13"/>
                    <a:pt x="14588" y="0"/>
                    <a:pt x="14571" y="0"/>
                  </a:cubicBezTo>
                  <a:close/>
                  <a:moveTo>
                    <a:pt x="15289" y="0"/>
                  </a:moveTo>
                  <a:cubicBezTo>
                    <a:pt x="15273" y="0"/>
                    <a:pt x="15259" y="13"/>
                    <a:pt x="15259" y="30"/>
                  </a:cubicBezTo>
                  <a:cubicBezTo>
                    <a:pt x="15259" y="46"/>
                    <a:pt x="15273" y="60"/>
                    <a:pt x="15289" y="60"/>
                  </a:cubicBezTo>
                  <a:cubicBezTo>
                    <a:pt x="15306" y="60"/>
                    <a:pt x="15319" y="46"/>
                    <a:pt x="15319" y="30"/>
                  </a:cubicBezTo>
                  <a:cubicBezTo>
                    <a:pt x="15319" y="13"/>
                    <a:pt x="15306" y="0"/>
                    <a:pt x="15289" y="0"/>
                  </a:cubicBezTo>
                  <a:close/>
                  <a:moveTo>
                    <a:pt x="14751" y="0"/>
                  </a:moveTo>
                  <a:cubicBezTo>
                    <a:pt x="14734" y="0"/>
                    <a:pt x="14721" y="13"/>
                    <a:pt x="14721" y="30"/>
                  </a:cubicBezTo>
                  <a:cubicBezTo>
                    <a:pt x="14721" y="46"/>
                    <a:pt x="14734" y="60"/>
                    <a:pt x="14751" y="60"/>
                  </a:cubicBezTo>
                  <a:cubicBezTo>
                    <a:pt x="14767" y="60"/>
                    <a:pt x="14781" y="46"/>
                    <a:pt x="14781" y="30"/>
                  </a:cubicBezTo>
                  <a:cubicBezTo>
                    <a:pt x="14781" y="13"/>
                    <a:pt x="14767" y="0"/>
                    <a:pt x="14751" y="0"/>
                  </a:cubicBezTo>
                  <a:close/>
                  <a:moveTo>
                    <a:pt x="8288" y="0"/>
                  </a:moveTo>
                  <a:cubicBezTo>
                    <a:pt x="8271" y="0"/>
                    <a:pt x="8258" y="13"/>
                    <a:pt x="8258" y="30"/>
                  </a:cubicBezTo>
                  <a:cubicBezTo>
                    <a:pt x="8258" y="46"/>
                    <a:pt x="8271" y="60"/>
                    <a:pt x="8288" y="60"/>
                  </a:cubicBezTo>
                  <a:cubicBezTo>
                    <a:pt x="8304" y="60"/>
                    <a:pt x="8318" y="46"/>
                    <a:pt x="8318" y="30"/>
                  </a:cubicBezTo>
                  <a:cubicBezTo>
                    <a:pt x="8318" y="13"/>
                    <a:pt x="8304" y="0"/>
                    <a:pt x="8288" y="0"/>
                  </a:cubicBezTo>
                  <a:close/>
                  <a:moveTo>
                    <a:pt x="16187" y="0"/>
                  </a:moveTo>
                  <a:cubicBezTo>
                    <a:pt x="16170" y="0"/>
                    <a:pt x="16157" y="13"/>
                    <a:pt x="16157" y="30"/>
                  </a:cubicBezTo>
                  <a:cubicBezTo>
                    <a:pt x="16157" y="46"/>
                    <a:pt x="16170" y="60"/>
                    <a:pt x="16187" y="60"/>
                  </a:cubicBezTo>
                  <a:cubicBezTo>
                    <a:pt x="16203" y="60"/>
                    <a:pt x="16217" y="46"/>
                    <a:pt x="16217" y="30"/>
                  </a:cubicBezTo>
                  <a:cubicBezTo>
                    <a:pt x="16217" y="13"/>
                    <a:pt x="16203" y="0"/>
                    <a:pt x="16187" y="0"/>
                  </a:cubicBezTo>
                  <a:close/>
                  <a:moveTo>
                    <a:pt x="16007" y="0"/>
                  </a:moveTo>
                  <a:cubicBezTo>
                    <a:pt x="15991" y="0"/>
                    <a:pt x="15977" y="13"/>
                    <a:pt x="15977" y="30"/>
                  </a:cubicBezTo>
                  <a:cubicBezTo>
                    <a:pt x="15977" y="46"/>
                    <a:pt x="15991" y="60"/>
                    <a:pt x="16007" y="60"/>
                  </a:cubicBezTo>
                  <a:cubicBezTo>
                    <a:pt x="16024" y="60"/>
                    <a:pt x="16037" y="46"/>
                    <a:pt x="16037" y="30"/>
                  </a:cubicBezTo>
                  <a:cubicBezTo>
                    <a:pt x="16037" y="13"/>
                    <a:pt x="16024" y="0"/>
                    <a:pt x="16007" y="0"/>
                  </a:cubicBezTo>
                  <a:close/>
                  <a:moveTo>
                    <a:pt x="15648" y="0"/>
                  </a:moveTo>
                  <a:cubicBezTo>
                    <a:pt x="15632" y="0"/>
                    <a:pt x="15618" y="13"/>
                    <a:pt x="15618" y="30"/>
                  </a:cubicBezTo>
                  <a:cubicBezTo>
                    <a:pt x="15618" y="46"/>
                    <a:pt x="15632" y="60"/>
                    <a:pt x="15648" y="60"/>
                  </a:cubicBezTo>
                  <a:cubicBezTo>
                    <a:pt x="15665" y="60"/>
                    <a:pt x="15678" y="46"/>
                    <a:pt x="15678" y="30"/>
                  </a:cubicBezTo>
                  <a:cubicBezTo>
                    <a:pt x="15678" y="13"/>
                    <a:pt x="15665" y="0"/>
                    <a:pt x="15648" y="0"/>
                  </a:cubicBezTo>
                  <a:close/>
                  <a:moveTo>
                    <a:pt x="15828" y="0"/>
                  </a:moveTo>
                  <a:cubicBezTo>
                    <a:pt x="15811" y="0"/>
                    <a:pt x="15798" y="13"/>
                    <a:pt x="15798" y="30"/>
                  </a:cubicBezTo>
                  <a:cubicBezTo>
                    <a:pt x="15798" y="46"/>
                    <a:pt x="15811" y="60"/>
                    <a:pt x="15828" y="60"/>
                  </a:cubicBezTo>
                  <a:cubicBezTo>
                    <a:pt x="15844" y="60"/>
                    <a:pt x="15858" y="46"/>
                    <a:pt x="15858" y="30"/>
                  </a:cubicBezTo>
                  <a:cubicBezTo>
                    <a:pt x="15858" y="13"/>
                    <a:pt x="15844" y="0"/>
                    <a:pt x="15828" y="0"/>
                  </a:cubicBezTo>
                  <a:close/>
                  <a:moveTo>
                    <a:pt x="15469" y="0"/>
                  </a:moveTo>
                  <a:cubicBezTo>
                    <a:pt x="15452" y="0"/>
                    <a:pt x="15439" y="13"/>
                    <a:pt x="15439" y="30"/>
                  </a:cubicBezTo>
                  <a:cubicBezTo>
                    <a:pt x="15439" y="46"/>
                    <a:pt x="15452" y="60"/>
                    <a:pt x="15469" y="60"/>
                  </a:cubicBezTo>
                  <a:cubicBezTo>
                    <a:pt x="15485" y="60"/>
                    <a:pt x="15499" y="46"/>
                    <a:pt x="15499" y="30"/>
                  </a:cubicBezTo>
                  <a:cubicBezTo>
                    <a:pt x="15499" y="13"/>
                    <a:pt x="15485" y="0"/>
                    <a:pt x="15469" y="0"/>
                  </a:cubicBezTo>
                  <a:close/>
                  <a:moveTo>
                    <a:pt x="14032" y="0"/>
                  </a:moveTo>
                  <a:cubicBezTo>
                    <a:pt x="14016" y="0"/>
                    <a:pt x="14002" y="13"/>
                    <a:pt x="14002" y="30"/>
                  </a:cubicBezTo>
                  <a:cubicBezTo>
                    <a:pt x="14002" y="46"/>
                    <a:pt x="14016" y="60"/>
                    <a:pt x="14032" y="60"/>
                  </a:cubicBezTo>
                  <a:cubicBezTo>
                    <a:pt x="14049" y="60"/>
                    <a:pt x="14062" y="46"/>
                    <a:pt x="14062" y="30"/>
                  </a:cubicBezTo>
                  <a:cubicBezTo>
                    <a:pt x="14062" y="13"/>
                    <a:pt x="14049" y="0"/>
                    <a:pt x="14032" y="0"/>
                  </a:cubicBezTo>
                  <a:close/>
                  <a:moveTo>
                    <a:pt x="12955" y="0"/>
                  </a:moveTo>
                  <a:cubicBezTo>
                    <a:pt x="12939" y="0"/>
                    <a:pt x="12925" y="13"/>
                    <a:pt x="12925" y="30"/>
                  </a:cubicBezTo>
                  <a:cubicBezTo>
                    <a:pt x="12925" y="46"/>
                    <a:pt x="12939" y="60"/>
                    <a:pt x="12955" y="60"/>
                  </a:cubicBezTo>
                  <a:cubicBezTo>
                    <a:pt x="12972" y="60"/>
                    <a:pt x="12985" y="46"/>
                    <a:pt x="12985" y="30"/>
                  </a:cubicBezTo>
                  <a:cubicBezTo>
                    <a:pt x="12985" y="13"/>
                    <a:pt x="12972" y="0"/>
                    <a:pt x="12955" y="0"/>
                  </a:cubicBezTo>
                  <a:close/>
                  <a:moveTo>
                    <a:pt x="13135" y="0"/>
                  </a:moveTo>
                  <a:cubicBezTo>
                    <a:pt x="13118" y="0"/>
                    <a:pt x="13105" y="13"/>
                    <a:pt x="13105" y="30"/>
                  </a:cubicBezTo>
                  <a:cubicBezTo>
                    <a:pt x="13105" y="46"/>
                    <a:pt x="13118" y="60"/>
                    <a:pt x="13135" y="60"/>
                  </a:cubicBezTo>
                  <a:cubicBezTo>
                    <a:pt x="13151" y="60"/>
                    <a:pt x="13165" y="46"/>
                    <a:pt x="13165" y="30"/>
                  </a:cubicBezTo>
                  <a:cubicBezTo>
                    <a:pt x="13165" y="13"/>
                    <a:pt x="13151" y="0"/>
                    <a:pt x="13135" y="0"/>
                  </a:cubicBezTo>
                  <a:close/>
                  <a:moveTo>
                    <a:pt x="13314" y="0"/>
                  </a:moveTo>
                  <a:cubicBezTo>
                    <a:pt x="13298" y="0"/>
                    <a:pt x="13284" y="13"/>
                    <a:pt x="13284" y="30"/>
                  </a:cubicBezTo>
                  <a:cubicBezTo>
                    <a:pt x="13284" y="46"/>
                    <a:pt x="13298" y="60"/>
                    <a:pt x="13314" y="60"/>
                  </a:cubicBezTo>
                  <a:cubicBezTo>
                    <a:pt x="13331" y="60"/>
                    <a:pt x="13344" y="46"/>
                    <a:pt x="13344" y="30"/>
                  </a:cubicBezTo>
                  <a:cubicBezTo>
                    <a:pt x="13344" y="13"/>
                    <a:pt x="13331" y="0"/>
                    <a:pt x="13314" y="0"/>
                  </a:cubicBezTo>
                  <a:close/>
                  <a:moveTo>
                    <a:pt x="12596" y="0"/>
                  </a:moveTo>
                  <a:cubicBezTo>
                    <a:pt x="12580" y="0"/>
                    <a:pt x="12566" y="13"/>
                    <a:pt x="12566" y="30"/>
                  </a:cubicBezTo>
                  <a:cubicBezTo>
                    <a:pt x="12566" y="46"/>
                    <a:pt x="12580" y="60"/>
                    <a:pt x="12596" y="60"/>
                  </a:cubicBezTo>
                  <a:cubicBezTo>
                    <a:pt x="12613" y="60"/>
                    <a:pt x="12626" y="46"/>
                    <a:pt x="12626" y="30"/>
                  </a:cubicBezTo>
                  <a:cubicBezTo>
                    <a:pt x="12626" y="13"/>
                    <a:pt x="12613" y="0"/>
                    <a:pt x="12596" y="0"/>
                  </a:cubicBezTo>
                  <a:close/>
                  <a:moveTo>
                    <a:pt x="12776" y="0"/>
                  </a:moveTo>
                  <a:cubicBezTo>
                    <a:pt x="12759" y="0"/>
                    <a:pt x="12746" y="13"/>
                    <a:pt x="12746" y="30"/>
                  </a:cubicBezTo>
                  <a:cubicBezTo>
                    <a:pt x="12746" y="46"/>
                    <a:pt x="12759" y="60"/>
                    <a:pt x="12776" y="60"/>
                  </a:cubicBezTo>
                  <a:cubicBezTo>
                    <a:pt x="12792" y="60"/>
                    <a:pt x="12806" y="46"/>
                    <a:pt x="12806" y="30"/>
                  </a:cubicBezTo>
                  <a:cubicBezTo>
                    <a:pt x="12806" y="13"/>
                    <a:pt x="12792" y="0"/>
                    <a:pt x="12776" y="0"/>
                  </a:cubicBezTo>
                  <a:close/>
                  <a:moveTo>
                    <a:pt x="14212" y="0"/>
                  </a:moveTo>
                  <a:cubicBezTo>
                    <a:pt x="14195" y="0"/>
                    <a:pt x="14182" y="13"/>
                    <a:pt x="14182" y="30"/>
                  </a:cubicBezTo>
                  <a:cubicBezTo>
                    <a:pt x="14182" y="46"/>
                    <a:pt x="14195" y="60"/>
                    <a:pt x="14212" y="60"/>
                  </a:cubicBezTo>
                  <a:cubicBezTo>
                    <a:pt x="14229" y="60"/>
                    <a:pt x="14242" y="46"/>
                    <a:pt x="14242" y="30"/>
                  </a:cubicBezTo>
                  <a:cubicBezTo>
                    <a:pt x="14242" y="13"/>
                    <a:pt x="14229" y="0"/>
                    <a:pt x="14212" y="0"/>
                  </a:cubicBezTo>
                  <a:close/>
                  <a:moveTo>
                    <a:pt x="13853" y="0"/>
                  </a:moveTo>
                  <a:cubicBezTo>
                    <a:pt x="13836" y="0"/>
                    <a:pt x="13823" y="13"/>
                    <a:pt x="13823" y="30"/>
                  </a:cubicBezTo>
                  <a:cubicBezTo>
                    <a:pt x="13823" y="46"/>
                    <a:pt x="13836" y="60"/>
                    <a:pt x="13853" y="60"/>
                  </a:cubicBezTo>
                  <a:cubicBezTo>
                    <a:pt x="13870" y="60"/>
                    <a:pt x="13883" y="46"/>
                    <a:pt x="13883" y="30"/>
                  </a:cubicBezTo>
                  <a:cubicBezTo>
                    <a:pt x="13883" y="13"/>
                    <a:pt x="13870" y="0"/>
                    <a:pt x="13853" y="0"/>
                  </a:cubicBezTo>
                  <a:close/>
                  <a:moveTo>
                    <a:pt x="12417" y="0"/>
                  </a:moveTo>
                  <a:cubicBezTo>
                    <a:pt x="12400" y="0"/>
                    <a:pt x="12387" y="13"/>
                    <a:pt x="12387" y="30"/>
                  </a:cubicBezTo>
                  <a:cubicBezTo>
                    <a:pt x="12387" y="46"/>
                    <a:pt x="12400" y="60"/>
                    <a:pt x="12417" y="60"/>
                  </a:cubicBezTo>
                  <a:cubicBezTo>
                    <a:pt x="12433" y="60"/>
                    <a:pt x="12447" y="46"/>
                    <a:pt x="12447" y="30"/>
                  </a:cubicBezTo>
                  <a:cubicBezTo>
                    <a:pt x="12447" y="13"/>
                    <a:pt x="12433" y="0"/>
                    <a:pt x="12417" y="0"/>
                  </a:cubicBezTo>
                  <a:close/>
                  <a:moveTo>
                    <a:pt x="13673" y="0"/>
                  </a:moveTo>
                  <a:cubicBezTo>
                    <a:pt x="13657" y="0"/>
                    <a:pt x="13643" y="13"/>
                    <a:pt x="13643" y="30"/>
                  </a:cubicBezTo>
                  <a:cubicBezTo>
                    <a:pt x="13643" y="46"/>
                    <a:pt x="13657" y="60"/>
                    <a:pt x="13673" y="60"/>
                  </a:cubicBezTo>
                  <a:cubicBezTo>
                    <a:pt x="13690" y="60"/>
                    <a:pt x="13703" y="46"/>
                    <a:pt x="13703" y="30"/>
                  </a:cubicBezTo>
                  <a:cubicBezTo>
                    <a:pt x="13703" y="13"/>
                    <a:pt x="13690" y="0"/>
                    <a:pt x="13673" y="0"/>
                  </a:cubicBezTo>
                  <a:close/>
                  <a:moveTo>
                    <a:pt x="13494" y="0"/>
                  </a:moveTo>
                  <a:cubicBezTo>
                    <a:pt x="13477" y="0"/>
                    <a:pt x="13464" y="13"/>
                    <a:pt x="13464" y="30"/>
                  </a:cubicBezTo>
                  <a:cubicBezTo>
                    <a:pt x="13464" y="46"/>
                    <a:pt x="13477" y="60"/>
                    <a:pt x="13494" y="60"/>
                  </a:cubicBezTo>
                  <a:cubicBezTo>
                    <a:pt x="13510" y="60"/>
                    <a:pt x="13524" y="46"/>
                    <a:pt x="13524" y="30"/>
                  </a:cubicBezTo>
                  <a:cubicBezTo>
                    <a:pt x="13524" y="13"/>
                    <a:pt x="13510" y="0"/>
                    <a:pt x="13494" y="0"/>
                  </a:cubicBezTo>
                  <a:close/>
                  <a:moveTo>
                    <a:pt x="569" y="0"/>
                  </a:moveTo>
                  <a:cubicBezTo>
                    <a:pt x="552" y="0"/>
                    <a:pt x="539" y="13"/>
                    <a:pt x="539" y="30"/>
                  </a:cubicBezTo>
                  <a:cubicBezTo>
                    <a:pt x="539" y="46"/>
                    <a:pt x="552" y="60"/>
                    <a:pt x="569" y="60"/>
                  </a:cubicBezTo>
                  <a:cubicBezTo>
                    <a:pt x="585" y="60"/>
                    <a:pt x="599" y="46"/>
                    <a:pt x="599" y="30"/>
                  </a:cubicBezTo>
                  <a:cubicBezTo>
                    <a:pt x="599" y="13"/>
                    <a:pt x="585" y="0"/>
                    <a:pt x="569" y="0"/>
                  </a:cubicBezTo>
                  <a:close/>
                  <a:moveTo>
                    <a:pt x="2723" y="0"/>
                  </a:moveTo>
                  <a:cubicBezTo>
                    <a:pt x="2706" y="0"/>
                    <a:pt x="2693" y="13"/>
                    <a:pt x="2693" y="30"/>
                  </a:cubicBezTo>
                  <a:cubicBezTo>
                    <a:pt x="2693" y="46"/>
                    <a:pt x="2706" y="60"/>
                    <a:pt x="2723" y="60"/>
                  </a:cubicBezTo>
                  <a:cubicBezTo>
                    <a:pt x="2739" y="60"/>
                    <a:pt x="2753" y="46"/>
                    <a:pt x="2753" y="30"/>
                  </a:cubicBezTo>
                  <a:cubicBezTo>
                    <a:pt x="2753" y="13"/>
                    <a:pt x="2739" y="0"/>
                    <a:pt x="2723" y="0"/>
                  </a:cubicBezTo>
                  <a:close/>
                  <a:moveTo>
                    <a:pt x="2543" y="0"/>
                  </a:moveTo>
                  <a:cubicBezTo>
                    <a:pt x="2527" y="0"/>
                    <a:pt x="2513" y="13"/>
                    <a:pt x="2513" y="30"/>
                  </a:cubicBezTo>
                  <a:cubicBezTo>
                    <a:pt x="2513" y="46"/>
                    <a:pt x="2527" y="60"/>
                    <a:pt x="2543" y="60"/>
                  </a:cubicBezTo>
                  <a:cubicBezTo>
                    <a:pt x="2560" y="60"/>
                    <a:pt x="2573" y="46"/>
                    <a:pt x="2573" y="30"/>
                  </a:cubicBezTo>
                  <a:cubicBezTo>
                    <a:pt x="2573" y="13"/>
                    <a:pt x="2560" y="0"/>
                    <a:pt x="2543" y="0"/>
                  </a:cubicBezTo>
                  <a:close/>
                  <a:moveTo>
                    <a:pt x="2902" y="0"/>
                  </a:moveTo>
                  <a:cubicBezTo>
                    <a:pt x="2886" y="0"/>
                    <a:pt x="2872" y="13"/>
                    <a:pt x="2872" y="30"/>
                  </a:cubicBezTo>
                  <a:cubicBezTo>
                    <a:pt x="2872" y="46"/>
                    <a:pt x="2886" y="60"/>
                    <a:pt x="2902" y="60"/>
                  </a:cubicBezTo>
                  <a:cubicBezTo>
                    <a:pt x="2919" y="60"/>
                    <a:pt x="2932" y="46"/>
                    <a:pt x="2932" y="30"/>
                  </a:cubicBezTo>
                  <a:cubicBezTo>
                    <a:pt x="2932" y="13"/>
                    <a:pt x="2919" y="0"/>
                    <a:pt x="2902" y="0"/>
                  </a:cubicBezTo>
                  <a:close/>
                  <a:moveTo>
                    <a:pt x="2364" y="0"/>
                  </a:moveTo>
                  <a:cubicBezTo>
                    <a:pt x="2347" y="0"/>
                    <a:pt x="2334" y="13"/>
                    <a:pt x="2334" y="30"/>
                  </a:cubicBezTo>
                  <a:cubicBezTo>
                    <a:pt x="2334" y="46"/>
                    <a:pt x="2347" y="60"/>
                    <a:pt x="2364" y="60"/>
                  </a:cubicBezTo>
                  <a:cubicBezTo>
                    <a:pt x="2380" y="60"/>
                    <a:pt x="2394" y="46"/>
                    <a:pt x="2394" y="30"/>
                  </a:cubicBezTo>
                  <a:cubicBezTo>
                    <a:pt x="2394" y="13"/>
                    <a:pt x="2380" y="0"/>
                    <a:pt x="2364" y="0"/>
                  </a:cubicBezTo>
                  <a:close/>
                  <a:moveTo>
                    <a:pt x="2184" y="0"/>
                  </a:moveTo>
                  <a:cubicBezTo>
                    <a:pt x="2168" y="0"/>
                    <a:pt x="2154" y="13"/>
                    <a:pt x="2154" y="30"/>
                  </a:cubicBezTo>
                  <a:cubicBezTo>
                    <a:pt x="2154" y="46"/>
                    <a:pt x="2168" y="60"/>
                    <a:pt x="2184" y="60"/>
                  </a:cubicBezTo>
                  <a:cubicBezTo>
                    <a:pt x="2201" y="60"/>
                    <a:pt x="2214" y="46"/>
                    <a:pt x="2214" y="30"/>
                  </a:cubicBezTo>
                  <a:cubicBezTo>
                    <a:pt x="2214" y="13"/>
                    <a:pt x="2201" y="0"/>
                    <a:pt x="2184" y="0"/>
                  </a:cubicBezTo>
                  <a:close/>
                  <a:moveTo>
                    <a:pt x="3441" y="0"/>
                  </a:moveTo>
                  <a:cubicBezTo>
                    <a:pt x="3424" y="0"/>
                    <a:pt x="3411" y="13"/>
                    <a:pt x="3411" y="30"/>
                  </a:cubicBezTo>
                  <a:cubicBezTo>
                    <a:pt x="3411" y="46"/>
                    <a:pt x="3424" y="60"/>
                    <a:pt x="3441" y="60"/>
                  </a:cubicBezTo>
                  <a:cubicBezTo>
                    <a:pt x="3457" y="60"/>
                    <a:pt x="3471" y="46"/>
                    <a:pt x="3471" y="30"/>
                  </a:cubicBezTo>
                  <a:cubicBezTo>
                    <a:pt x="3471" y="13"/>
                    <a:pt x="3457" y="0"/>
                    <a:pt x="3441" y="0"/>
                  </a:cubicBezTo>
                  <a:close/>
                  <a:moveTo>
                    <a:pt x="3800" y="0"/>
                  </a:moveTo>
                  <a:cubicBezTo>
                    <a:pt x="3783" y="0"/>
                    <a:pt x="3770" y="13"/>
                    <a:pt x="3770" y="30"/>
                  </a:cubicBezTo>
                  <a:cubicBezTo>
                    <a:pt x="3770" y="46"/>
                    <a:pt x="3783" y="60"/>
                    <a:pt x="3800" y="60"/>
                  </a:cubicBezTo>
                  <a:cubicBezTo>
                    <a:pt x="3816" y="60"/>
                    <a:pt x="3830" y="46"/>
                    <a:pt x="3830" y="30"/>
                  </a:cubicBezTo>
                  <a:cubicBezTo>
                    <a:pt x="3830" y="13"/>
                    <a:pt x="3816" y="0"/>
                    <a:pt x="3800" y="0"/>
                  </a:cubicBezTo>
                  <a:close/>
                  <a:moveTo>
                    <a:pt x="3620" y="0"/>
                  </a:moveTo>
                  <a:cubicBezTo>
                    <a:pt x="3604" y="0"/>
                    <a:pt x="3590" y="13"/>
                    <a:pt x="3590" y="30"/>
                  </a:cubicBezTo>
                  <a:cubicBezTo>
                    <a:pt x="3590" y="46"/>
                    <a:pt x="3604" y="60"/>
                    <a:pt x="3620" y="60"/>
                  </a:cubicBezTo>
                  <a:cubicBezTo>
                    <a:pt x="3637" y="60"/>
                    <a:pt x="3650" y="46"/>
                    <a:pt x="3650" y="30"/>
                  </a:cubicBezTo>
                  <a:cubicBezTo>
                    <a:pt x="3650" y="13"/>
                    <a:pt x="3637" y="0"/>
                    <a:pt x="3620" y="0"/>
                  </a:cubicBezTo>
                  <a:close/>
                  <a:moveTo>
                    <a:pt x="3979" y="0"/>
                  </a:moveTo>
                  <a:cubicBezTo>
                    <a:pt x="3963" y="0"/>
                    <a:pt x="3949" y="13"/>
                    <a:pt x="3949" y="30"/>
                  </a:cubicBezTo>
                  <a:cubicBezTo>
                    <a:pt x="3949" y="46"/>
                    <a:pt x="3963" y="60"/>
                    <a:pt x="3979" y="60"/>
                  </a:cubicBezTo>
                  <a:cubicBezTo>
                    <a:pt x="3996" y="60"/>
                    <a:pt x="4009" y="46"/>
                    <a:pt x="4009" y="30"/>
                  </a:cubicBezTo>
                  <a:cubicBezTo>
                    <a:pt x="4009" y="13"/>
                    <a:pt x="3996" y="0"/>
                    <a:pt x="3979" y="0"/>
                  </a:cubicBezTo>
                  <a:close/>
                  <a:moveTo>
                    <a:pt x="3082" y="0"/>
                  </a:moveTo>
                  <a:cubicBezTo>
                    <a:pt x="3065" y="0"/>
                    <a:pt x="3052" y="13"/>
                    <a:pt x="3052" y="30"/>
                  </a:cubicBezTo>
                  <a:cubicBezTo>
                    <a:pt x="3052" y="46"/>
                    <a:pt x="3065" y="60"/>
                    <a:pt x="3082" y="60"/>
                  </a:cubicBezTo>
                  <a:cubicBezTo>
                    <a:pt x="3098" y="60"/>
                    <a:pt x="3112" y="46"/>
                    <a:pt x="3112" y="30"/>
                  </a:cubicBezTo>
                  <a:cubicBezTo>
                    <a:pt x="3112" y="13"/>
                    <a:pt x="3098" y="0"/>
                    <a:pt x="3082" y="0"/>
                  </a:cubicBezTo>
                  <a:close/>
                  <a:moveTo>
                    <a:pt x="3261" y="0"/>
                  </a:moveTo>
                  <a:cubicBezTo>
                    <a:pt x="3245" y="0"/>
                    <a:pt x="3231" y="13"/>
                    <a:pt x="3231" y="30"/>
                  </a:cubicBezTo>
                  <a:cubicBezTo>
                    <a:pt x="3231" y="46"/>
                    <a:pt x="3245" y="60"/>
                    <a:pt x="3261" y="60"/>
                  </a:cubicBezTo>
                  <a:cubicBezTo>
                    <a:pt x="3278" y="60"/>
                    <a:pt x="3291" y="46"/>
                    <a:pt x="3291" y="30"/>
                  </a:cubicBezTo>
                  <a:cubicBezTo>
                    <a:pt x="3291" y="13"/>
                    <a:pt x="3278" y="0"/>
                    <a:pt x="3261" y="0"/>
                  </a:cubicBezTo>
                  <a:close/>
                  <a:moveTo>
                    <a:pt x="2005" y="0"/>
                  </a:moveTo>
                  <a:cubicBezTo>
                    <a:pt x="1988" y="0"/>
                    <a:pt x="1975" y="13"/>
                    <a:pt x="1975" y="30"/>
                  </a:cubicBezTo>
                  <a:cubicBezTo>
                    <a:pt x="1975" y="46"/>
                    <a:pt x="1988" y="60"/>
                    <a:pt x="2005" y="60"/>
                  </a:cubicBezTo>
                  <a:cubicBezTo>
                    <a:pt x="2021" y="60"/>
                    <a:pt x="2035" y="46"/>
                    <a:pt x="2035" y="30"/>
                  </a:cubicBezTo>
                  <a:cubicBezTo>
                    <a:pt x="2035" y="13"/>
                    <a:pt x="2021" y="0"/>
                    <a:pt x="2005" y="0"/>
                  </a:cubicBezTo>
                  <a:close/>
                  <a:moveTo>
                    <a:pt x="928" y="0"/>
                  </a:moveTo>
                  <a:cubicBezTo>
                    <a:pt x="911" y="0"/>
                    <a:pt x="898" y="13"/>
                    <a:pt x="898" y="30"/>
                  </a:cubicBezTo>
                  <a:cubicBezTo>
                    <a:pt x="898" y="46"/>
                    <a:pt x="911" y="60"/>
                    <a:pt x="928" y="60"/>
                  </a:cubicBezTo>
                  <a:cubicBezTo>
                    <a:pt x="944" y="60"/>
                    <a:pt x="958" y="46"/>
                    <a:pt x="958" y="30"/>
                  </a:cubicBezTo>
                  <a:cubicBezTo>
                    <a:pt x="958" y="13"/>
                    <a:pt x="944" y="0"/>
                    <a:pt x="928" y="0"/>
                  </a:cubicBezTo>
                  <a:close/>
                  <a:moveTo>
                    <a:pt x="16366" y="0"/>
                  </a:moveTo>
                  <a:cubicBezTo>
                    <a:pt x="16350" y="0"/>
                    <a:pt x="16336" y="13"/>
                    <a:pt x="16336" y="30"/>
                  </a:cubicBezTo>
                  <a:cubicBezTo>
                    <a:pt x="16336" y="46"/>
                    <a:pt x="16350" y="60"/>
                    <a:pt x="16366" y="60"/>
                  </a:cubicBezTo>
                  <a:cubicBezTo>
                    <a:pt x="16383" y="60"/>
                    <a:pt x="16396" y="46"/>
                    <a:pt x="16396" y="30"/>
                  </a:cubicBezTo>
                  <a:cubicBezTo>
                    <a:pt x="16396" y="13"/>
                    <a:pt x="16383" y="0"/>
                    <a:pt x="16366" y="0"/>
                  </a:cubicBezTo>
                  <a:close/>
                  <a:moveTo>
                    <a:pt x="748" y="0"/>
                  </a:moveTo>
                  <a:cubicBezTo>
                    <a:pt x="731" y="0"/>
                    <a:pt x="718" y="13"/>
                    <a:pt x="718" y="30"/>
                  </a:cubicBezTo>
                  <a:cubicBezTo>
                    <a:pt x="718" y="46"/>
                    <a:pt x="731" y="60"/>
                    <a:pt x="748" y="60"/>
                  </a:cubicBezTo>
                  <a:cubicBezTo>
                    <a:pt x="765" y="60"/>
                    <a:pt x="778" y="46"/>
                    <a:pt x="778" y="30"/>
                  </a:cubicBezTo>
                  <a:cubicBezTo>
                    <a:pt x="778" y="13"/>
                    <a:pt x="765" y="0"/>
                    <a:pt x="748" y="0"/>
                  </a:cubicBezTo>
                  <a:close/>
                  <a:moveTo>
                    <a:pt x="389" y="0"/>
                  </a:moveTo>
                  <a:cubicBezTo>
                    <a:pt x="372" y="0"/>
                    <a:pt x="359" y="13"/>
                    <a:pt x="359" y="30"/>
                  </a:cubicBezTo>
                  <a:cubicBezTo>
                    <a:pt x="359" y="46"/>
                    <a:pt x="372" y="60"/>
                    <a:pt x="389" y="60"/>
                  </a:cubicBezTo>
                  <a:cubicBezTo>
                    <a:pt x="406" y="60"/>
                    <a:pt x="419" y="46"/>
                    <a:pt x="419" y="30"/>
                  </a:cubicBezTo>
                  <a:cubicBezTo>
                    <a:pt x="419" y="13"/>
                    <a:pt x="406" y="0"/>
                    <a:pt x="389" y="0"/>
                  </a:cubicBezTo>
                  <a:close/>
                  <a:moveTo>
                    <a:pt x="209" y="0"/>
                  </a:moveTo>
                  <a:cubicBezTo>
                    <a:pt x="193" y="0"/>
                    <a:pt x="179" y="13"/>
                    <a:pt x="179" y="30"/>
                  </a:cubicBezTo>
                  <a:cubicBezTo>
                    <a:pt x="179" y="46"/>
                    <a:pt x="193" y="60"/>
                    <a:pt x="209" y="60"/>
                  </a:cubicBezTo>
                  <a:cubicBezTo>
                    <a:pt x="226" y="60"/>
                    <a:pt x="239" y="46"/>
                    <a:pt x="239" y="30"/>
                  </a:cubicBezTo>
                  <a:cubicBezTo>
                    <a:pt x="239" y="13"/>
                    <a:pt x="226" y="0"/>
                    <a:pt x="209" y="0"/>
                  </a:cubicBezTo>
                  <a:close/>
                  <a:moveTo>
                    <a:pt x="1287" y="0"/>
                  </a:moveTo>
                  <a:cubicBezTo>
                    <a:pt x="1270" y="0"/>
                    <a:pt x="1257" y="13"/>
                    <a:pt x="1257" y="30"/>
                  </a:cubicBezTo>
                  <a:cubicBezTo>
                    <a:pt x="1257" y="46"/>
                    <a:pt x="1270" y="60"/>
                    <a:pt x="1287" y="60"/>
                  </a:cubicBezTo>
                  <a:cubicBezTo>
                    <a:pt x="1303" y="60"/>
                    <a:pt x="1317" y="46"/>
                    <a:pt x="1317" y="30"/>
                  </a:cubicBezTo>
                  <a:cubicBezTo>
                    <a:pt x="1317" y="13"/>
                    <a:pt x="1303" y="0"/>
                    <a:pt x="1287" y="0"/>
                  </a:cubicBezTo>
                  <a:close/>
                  <a:moveTo>
                    <a:pt x="1107" y="0"/>
                  </a:moveTo>
                  <a:cubicBezTo>
                    <a:pt x="1091" y="0"/>
                    <a:pt x="1077" y="13"/>
                    <a:pt x="1077" y="30"/>
                  </a:cubicBezTo>
                  <a:cubicBezTo>
                    <a:pt x="1077" y="46"/>
                    <a:pt x="1091" y="60"/>
                    <a:pt x="1107" y="60"/>
                  </a:cubicBezTo>
                  <a:cubicBezTo>
                    <a:pt x="1124" y="60"/>
                    <a:pt x="1137" y="46"/>
                    <a:pt x="1137" y="30"/>
                  </a:cubicBezTo>
                  <a:cubicBezTo>
                    <a:pt x="1137" y="13"/>
                    <a:pt x="1124" y="0"/>
                    <a:pt x="1107" y="0"/>
                  </a:cubicBezTo>
                  <a:close/>
                  <a:moveTo>
                    <a:pt x="1466" y="0"/>
                  </a:moveTo>
                  <a:cubicBezTo>
                    <a:pt x="1450" y="0"/>
                    <a:pt x="1436" y="13"/>
                    <a:pt x="1436" y="30"/>
                  </a:cubicBezTo>
                  <a:cubicBezTo>
                    <a:pt x="1436" y="46"/>
                    <a:pt x="1450" y="60"/>
                    <a:pt x="1466" y="60"/>
                  </a:cubicBezTo>
                  <a:cubicBezTo>
                    <a:pt x="1483" y="60"/>
                    <a:pt x="1496" y="46"/>
                    <a:pt x="1496" y="30"/>
                  </a:cubicBezTo>
                  <a:cubicBezTo>
                    <a:pt x="1496" y="13"/>
                    <a:pt x="1483" y="0"/>
                    <a:pt x="1466" y="0"/>
                  </a:cubicBezTo>
                  <a:close/>
                  <a:moveTo>
                    <a:pt x="1646" y="0"/>
                  </a:moveTo>
                  <a:cubicBezTo>
                    <a:pt x="1629" y="0"/>
                    <a:pt x="1616" y="13"/>
                    <a:pt x="1616" y="30"/>
                  </a:cubicBezTo>
                  <a:cubicBezTo>
                    <a:pt x="1616" y="46"/>
                    <a:pt x="1629" y="60"/>
                    <a:pt x="1646" y="60"/>
                  </a:cubicBezTo>
                  <a:cubicBezTo>
                    <a:pt x="1662" y="60"/>
                    <a:pt x="1676" y="46"/>
                    <a:pt x="1676" y="30"/>
                  </a:cubicBezTo>
                  <a:cubicBezTo>
                    <a:pt x="1676" y="13"/>
                    <a:pt x="1662" y="0"/>
                    <a:pt x="1646" y="0"/>
                  </a:cubicBezTo>
                  <a:close/>
                  <a:moveTo>
                    <a:pt x="1825" y="0"/>
                  </a:moveTo>
                  <a:cubicBezTo>
                    <a:pt x="1809" y="0"/>
                    <a:pt x="1795" y="13"/>
                    <a:pt x="1795" y="30"/>
                  </a:cubicBezTo>
                  <a:cubicBezTo>
                    <a:pt x="1795" y="46"/>
                    <a:pt x="1809" y="60"/>
                    <a:pt x="1825" y="60"/>
                  </a:cubicBezTo>
                  <a:cubicBezTo>
                    <a:pt x="1842" y="60"/>
                    <a:pt x="1855" y="46"/>
                    <a:pt x="1855" y="30"/>
                  </a:cubicBezTo>
                  <a:cubicBezTo>
                    <a:pt x="1855" y="13"/>
                    <a:pt x="1842" y="0"/>
                    <a:pt x="1825" y="0"/>
                  </a:cubicBezTo>
                  <a:close/>
                  <a:moveTo>
                    <a:pt x="6672" y="0"/>
                  </a:moveTo>
                  <a:cubicBezTo>
                    <a:pt x="6656" y="0"/>
                    <a:pt x="6642" y="13"/>
                    <a:pt x="6642" y="30"/>
                  </a:cubicBezTo>
                  <a:cubicBezTo>
                    <a:pt x="6642" y="46"/>
                    <a:pt x="6656" y="60"/>
                    <a:pt x="6672" y="60"/>
                  </a:cubicBezTo>
                  <a:cubicBezTo>
                    <a:pt x="6689" y="60"/>
                    <a:pt x="6702" y="46"/>
                    <a:pt x="6702" y="30"/>
                  </a:cubicBezTo>
                  <a:cubicBezTo>
                    <a:pt x="6702" y="13"/>
                    <a:pt x="6689" y="0"/>
                    <a:pt x="6672" y="0"/>
                  </a:cubicBezTo>
                  <a:close/>
                  <a:moveTo>
                    <a:pt x="8108" y="0"/>
                  </a:moveTo>
                  <a:cubicBezTo>
                    <a:pt x="8092" y="0"/>
                    <a:pt x="8078" y="13"/>
                    <a:pt x="8078" y="30"/>
                  </a:cubicBezTo>
                  <a:cubicBezTo>
                    <a:pt x="8078" y="46"/>
                    <a:pt x="8092" y="60"/>
                    <a:pt x="8108" y="60"/>
                  </a:cubicBezTo>
                  <a:cubicBezTo>
                    <a:pt x="8125" y="60"/>
                    <a:pt x="8138" y="46"/>
                    <a:pt x="8138" y="30"/>
                  </a:cubicBezTo>
                  <a:cubicBezTo>
                    <a:pt x="8138" y="13"/>
                    <a:pt x="8125" y="0"/>
                    <a:pt x="8108" y="0"/>
                  </a:cubicBezTo>
                  <a:close/>
                  <a:moveTo>
                    <a:pt x="6852" y="0"/>
                  </a:moveTo>
                  <a:cubicBezTo>
                    <a:pt x="6835" y="0"/>
                    <a:pt x="6822" y="13"/>
                    <a:pt x="6822" y="30"/>
                  </a:cubicBezTo>
                  <a:cubicBezTo>
                    <a:pt x="6822" y="46"/>
                    <a:pt x="6835" y="60"/>
                    <a:pt x="6852" y="60"/>
                  </a:cubicBezTo>
                  <a:cubicBezTo>
                    <a:pt x="6868" y="60"/>
                    <a:pt x="6882" y="46"/>
                    <a:pt x="6882" y="30"/>
                  </a:cubicBezTo>
                  <a:cubicBezTo>
                    <a:pt x="6882" y="13"/>
                    <a:pt x="6868" y="0"/>
                    <a:pt x="6852" y="0"/>
                  </a:cubicBezTo>
                  <a:close/>
                  <a:moveTo>
                    <a:pt x="4159" y="0"/>
                  </a:moveTo>
                  <a:cubicBezTo>
                    <a:pt x="4142" y="0"/>
                    <a:pt x="4129" y="13"/>
                    <a:pt x="4129" y="30"/>
                  </a:cubicBezTo>
                  <a:cubicBezTo>
                    <a:pt x="4129" y="46"/>
                    <a:pt x="4142" y="60"/>
                    <a:pt x="4159" y="60"/>
                  </a:cubicBezTo>
                  <a:cubicBezTo>
                    <a:pt x="4175" y="60"/>
                    <a:pt x="4189" y="46"/>
                    <a:pt x="4189" y="30"/>
                  </a:cubicBezTo>
                  <a:cubicBezTo>
                    <a:pt x="4189" y="13"/>
                    <a:pt x="4175" y="0"/>
                    <a:pt x="4159" y="0"/>
                  </a:cubicBezTo>
                  <a:close/>
                  <a:moveTo>
                    <a:pt x="6493" y="0"/>
                  </a:moveTo>
                  <a:cubicBezTo>
                    <a:pt x="6476" y="0"/>
                    <a:pt x="6463" y="13"/>
                    <a:pt x="6463" y="30"/>
                  </a:cubicBezTo>
                  <a:cubicBezTo>
                    <a:pt x="6463" y="46"/>
                    <a:pt x="6476" y="60"/>
                    <a:pt x="6493" y="60"/>
                  </a:cubicBezTo>
                  <a:cubicBezTo>
                    <a:pt x="6509" y="60"/>
                    <a:pt x="6523" y="46"/>
                    <a:pt x="6523" y="30"/>
                  </a:cubicBezTo>
                  <a:cubicBezTo>
                    <a:pt x="6523" y="13"/>
                    <a:pt x="6509" y="0"/>
                    <a:pt x="6493" y="0"/>
                  </a:cubicBezTo>
                  <a:close/>
                  <a:moveTo>
                    <a:pt x="6134" y="0"/>
                  </a:moveTo>
                  <a:cubicBezTo>
                    <a:pt x="6117" y="0"/>
                    <a:pt x="6104" y="13"/>
                    <a:pt x="6104" y="30"/>
                  </a:cubicBezTo>
                  <a:cubicBezTo>
                    <a:pt x="6104" y="46"/>
                    <a:pt x="6117" y="60"/>
                    <a:pt x="6134" y="60"/>
                  </a:cubicBezTo>
                  <a:cubicBezTo>
                    <a:pt x="6150" y="60"/>
                    <a:pt x="6164" y="46"/>
                    <a:pt x="6164" y="30"/>
                  </a:cubicBezTo>
                  <a:cubicBezTo>
                    <a:pt x="6164" y="13"/>
                    <a:pt x="6150" y="0"/>
                    <a:pt x="6134" y="0"/>
                  </a:cubicBezTo>
                  <a:close/>
                  <a:moveTo>
                    <a:pt x="6313" y="0"/>
                  </a:moveTo>
                  <a:cubicBezTo>
                    <a:pt x="6297" y="0"/>
                    <a:pt x="6283" y="13"/>
                    <a:pt x="6283" y="30"/>
                  </a:cubicBezTo>
                  <a:cubicBezTo>
                    <a:pt x="6283" y="46"/>
                    <a:pt x="6297" y="60"/>
                    <a:pt x="6313" y="60"/>
                  </a:cubicBezTo>
                  <a:cubicBezTo>
                    <a:pt x="6330" y="60"/>
                    <a:pt x="6343" y="46"/>
                    <a:pt x="6343" y="30"/>
                  </a:cubicBezTo>
                  <a:cubicBezTo>
                    <a:pt x="6343" y="13"/>
                    <a:pt x="6330" y="0"/>
                    <a:pt x="6313" y="0"/>
                  </a:cubicBezTo>
                  <a:close/>
                  <a:moveTo>
                    <a:pt x="7211" y="0"/>
                  </a:moveTo>
                  <a:cubicBezTo>
                    <a:pt x="7194" y="0"/>
                    <a:pt x="7181" y="13"/>
                    <a:pt x="7181" y="30"/>
                  </a:cubicBezTo>
                  <a:cubicBezTo>
                    <a:pt x="7181" y="46"/>
                    <a:pt x="7194" y="60"/>
                    <a:pt x="7211" y="60"/>
                  </a:cubicBezTo>
                  <a:cubicBezTo>
                    <a:pt x="7227" y="60"/>
                    <a:pt x="7241" y="46"/>
                    <a:pt x="7241" y="30"/>
                  </a:cubicBezTo>
                  <a:cubicBezTo>
                    <a:pt x="7241" y="13"/>
                    <a:pt x="7227" y="0"/>
                    <a:pt x="7211" y="0"/>
                  </a:cubicBezTo>
                  <a:close/>
                  <a:moveTo>
                    <a:pt x="7929" y="0"/>
                  </a:moveTo>
                  <a:cubicBezTo>
                    <a:pt x="7912" y="0"/>
                    <a:pt x="7899" y="13"/>
                    <a:pt x="7899" y="30"/>
                  </a:cubicBezTo>
                  <a:cubicBezTo>
                    <a:pt x="7899" y="46"/>
                    <a:pt x="7912" y="60"/>
                    <a:pt x="7929" y="60"/>
                  </a:cubicBezTo>
                  <a:cubicBezTo>
                    <a:pt x="7945" y="60"/>
                    <a:pt x="7959" y="46"/>
                    <a:pt x="7959" y="30"/>
                  </a:cubicBezTo>
                  <a:cubicBezTo>
                    <a:pt x="7959" y="13"/>
                    <a:pt x="7945" y="0"/>
                    <a:pt x="7929" y="0"/>
                  </a:cubicBezTo>
                  <a:close/>
                  <a:moveTo>
                    <a:pt x="7749" y="0"/>
                  </a:moveTo>
                  <a:cubicBezTo>
                    <a:pt x="7733" y="0"/>
                    <a:pt x="7719" y="13"/>
                    <a:pt x="7719" y="30"/>
                  </a:cubicBezTo>
                  <a:cubicBezTo>
                    <a:pt x="7719" y="46"/>
                    <a:pt x="7733" y="60"/>
                    <a:pt x="7749" y="60"/>
                  </a:cubicBezTo>
                  <a:cubicBezTo>
                    <a:pt x="7766" y="60"/>
                    <a:pt x="7779" y="46"/>
                    <a:pt x="7779" y="30"/>
                  </a:cubicBezTo>
                  <a:cubicBezTo>
                    <a:pt x="7779" y="13"/>
                    <a:pt x="7766" y="0"/>
                    <a:pt x="7749" y="0"/>
                  </a:cubicBezTo>
                  <a:close/>
                  <a:moveTo>
                    <a:pt x="7570" y="0"/>
                  </a:moveTo>
                  <a:cubicBezTo>
                    <a:pt x="7553" y="0"/>
                    <a:pt x="7540" y="13"/>
                    <a:pt x="7540" y="30"/>
                  </a:cubicBezTo>
                  <a:cubicBezTo>
                    <a:pt x="7540" y="46"/>
                    <a:pt x="7553" y="60"/>
                    <a:pt x="7570" y="60"/>
                  </a:cubicBezTo>
                  <a:cubicBezTo>
                    <a:pt x="7586" y="60"/>
                    <a:pt x="7600" y="46"/>
                    <a:pt x="7600" y="30"/>
                  </a:cubicBezTo>
                  <a:cubicBezTo>
                    <a:pt x="7600" y="13"/>
                    <a:pt x="7586" y="0"/>
                    <a:pt x="7570" y="0"/>
                  </a:cubicBezTo>
                  <a:close/>
                  <a:moveTo>
                    <a:pt x="7390" y="0"/>
                  </a:moveTo>
                  <a:cubicBezTo>
                    <a:pt x="7374" y="0"/>
                    <a:pt x="7360" y="13"/>
                    <a:pt x="7360" y="30"/>
                  </a:cubicBezTo>
                  <a:cubicBezTo>
                    <a:pt x="7360" y="46"/>
                    <a:pt x="7374" y="60"/>
                    <a:pt x="7390" y="60"/>
                  </a:cubicBezTo>
                  <a:cubicBezTo>
                    <a:pt x="7407" y="60"/>
                    <a:pt x="7420" y="46"/>
                    <a:pt x="7420" y="30"/>
                  </a:cubicBezTo>
                  <a:cubicBezTo>
                    <a:pt x="7420" y="13"/>
                    <a:pt x="7407" y="0"/>
                    <a:pt x="7390" y="0"/>
                  </a:cubicBezTo>
                  <a:close/>
                  <a:moveTo>
                    <a:pt x="7031" y="0"/>
                  </a:moveTo>
                  <a:cubicBezTo>
                    <a:pt x="7015" y="0"/>
                    <a:pt x="7001" y="13"/>
                    <a:pt x="7001" y="30"/>
                  </a:cubicBezTo>
                  <a:cubicBezTo>
                    <a:pt x="7001" y="46"/>
                    <a:pt x="7015" y="60"/>
                    <a:pt x="7031" y="60"/>
                  </a:cubicBezTo>
                  <a:cubicBezTo>
                    <a:pt x="7048" y="60"/>
                    <a:pt x="7061" y="46"/>
                    <a:pt x="7061" y="30"/>
                  </a:cubicBezTo>
                  <a:cubicBezTo>
                    <a:pt x="7061" y="13"/>
                    <a:pt x="7048" y="0"/>
                    <a:pt x="7031" y="0"/>
                  </a:cubicBezTo>
                  <a:close/>
                  <a:moveTo>
                    <a:pt x="4697" y="0"/>
                  </a:moveTo>
                  <a:cubicBezTo>
                    <a:pt x="4681" y="0"/>
                    <a:pt x="4667" y="13"/>
                    <a:pt x="4667" y="30"/>
                  </a:cubicBezTo>
                  <a:cubicBezTo>
                    <a:pt x="4667" y="46"/>
                    <a:pt x="4681" y="60"/>
                    <a:pt x="4697" y="60"/>
                  </a:cubicBezTo>
                  <a:cubicBezTo>
                    <a:pt x="4714" y="60"/>
                    <a:pt x="4727" y="46"/>
                    <a:pt x="4727" y="30"/>
                  </a:cubicBezTo>
                  <a:cubicBezTo>
                    <a:pt x="4727" y="13"/>
                    <a:pt x="4714" y="0"/>
                    <a:pt x="4697" y="0"/>
                  </a:cubicBezTo>
                  <a:close/>
                  <a:moveTo>
                    <a:pt x="4877" y="0"/>
                  </a:moveTo>
                  <a:cubicBezTo>
                    <a:pt x="4860" y="0"/>
                    <a:pt x="4847" y="13"/>
                    <a:pt x="4847" y="30"/>
                  </a:cubicBezTo>
                  <a:cubicBezTo>
                    <a:pt x="4847" y="46"/>
                    <a:pt x="4860" y="60"/>
                    <a:pt x="4877" y="60"/>
                  </a:cubicBezTo>
                  <a:cubicBezTo>
                    <a:pt x="4894" y="60"/>
                    <a:pt x="4907" y="46"/>
                    <a:pt x="4907" y="30"/>
                  </a:cubicBezTo>
                  <a:cubicBezTo>
                    <a:pt x="4907" y="13"/>
                    <a:pt x="4894" y="0"/>
                    <a:pt x="4877" y="0"/>
                  </a:cubicBezTo>
                  <a:close/>
                  <a:moveTo>
                    <a:pt x="5057" y="0"/>
                  </a:moveTo>
                  <a:cubicBezTo>
                    <a:pt x="5040" y="0"/>
                    <a:pt x="5027" y="13"/>
                    <a:pt x="5027" y="30"/>
                  </a:cubicBezTo>
                  <a:cubicBezTo>
                    <a:pt x="5027" y="46"/>
                    <a:pt x="5040" y="60"/>
                    <a:pt x="5057" y="60"/>
                  </a:cubicBezTo>
                  <a:cubicBezTo>
                    <a:pt x="5073" y="60"/>
                    <a:pt x="5087" y="46"/>
                    <a:pt x="5087" y="30"/>
                  </a:cubicBezTo>
                  <a:cubicBezTo>
                    <a:pt x="5087" y="13"/>
                    <a:pt x="5073" y="0"/>
                    <a:pt x="5057" y="0"/>
                  </a:cubicBezTo>
                  <a:close/>
                  <a:moveTo>
                    <a:pt x="4338" y="0"/>
                  </a:moveTo>
                  <a:cubicBezTo>
                    <a:pt x="4322" y="0"/>
                    <a:pt x="4308" y="13"/>
                    <a:pt x="4308" y="30"/>
                  </a:cubicBezTo>
                  <a:cubicBezTo>
                    <a:pt x="4308" y="46"/>
                    <a:pt x="4322" y="60"/>
                    <a:pt x="4338" y="60"/>
                  </a:cubicBezTo>
                  <a:cubicBezTo>
                    <a:pt x="4355" y="60"/>
                    <a:pt x="4368" y="46"/>
                    <a:pt x="4368" y="30"/>
                  </a:cubicBezTo>
                  <a:cubicBezTo>
                    <a:pt x="4368" y="13"/>
                    <a:pt x="4355" y="0"/>
                    <a:pt x="4338" y="0"/>
                  </a:cubicBezTo>
                  <a:close/>
                  <a:moveTo>
                    <a:pt x="4518" y="0"/>
                  </a:moveTo>
                  <a:cubicBezTo>
                    <a:pt x="4501" y="0"/>
                    <a:pt x="4488" y="13"/>
                    <a:pt x="4488" y="30"/>
                  </a:cubicBezTo>
                  <a:cubicBezTo>
                    <a:pt x="4488" y="46"/>
                    <a:pt x="4501" y="60"/>
                    <a:pt x="4518" y="60"/>
                  </a:cubicBezTo>
                  <a:cubicBezTo>
                    <a:pt x="4535" y="60"/>
                    <a:pt x="4548" y="46"/>
                    <a:pt x="4548" y="30"/>
                  </a:cubicBezTo>
                  <a:cubicBezTo>
                    <a:pt x="4548" y="13"/>
                    <a:pt x="4535" y="0"/>
                    <a:pt x="4518" y="0"/>
                  </a:cubicBezTo>
                  <a:close/>
                  <a:moveTo>
                    <a:pt x="5954" y="0"/>
                  </a:moveTo>
                  <a:cubicBezTo>
                    <a:pt x="5938" y="0"/>
                    <a:pt x="5924" y="13"/>
                    <a:pt x="5924" y="30"/>
                  </a:cubicBezTo>
                  <a:cubicBezTo>
                    <a:pt x="5924" y="46"/>
                    <a:pt x="5938" y="60"/>
                    <a:pt x="5954" y="60"/>
                  </a:cubicBezTo>
                  <a:cubicBezTo>
                    <a:pt x="5971" y="60"/>
                    <a:pt x="5984" y="46"/>
                    <a:pt x="5984" y="30"/>
                  </a:cubicBezTo>
                  <a:cubicBezTo>
                    <a:pt x="5984" y="13"/>
                    <a:pt x="5971" y="0"/>
                    <a:pt x="5954" y="0"/>
                  </a:cubicBezTo>
                  <a:close/>
                  <a:moveTo>
                    <a:pt x="5595" y="0"/>
                  </a:moveTo>
                  <a:cubicBezTo>
                    <a:pt x="5579" y="0"/>
                    <a:pt x="5565" y="13"/>
                    <a:pt x="5565" y="30"/>
                  </a:cubicBezTo>
                  <a:cubicBezTo>
                    <a:pt x="5565" y="46"/>
                    <a:pt x="5579" y="60"/>
                    <a:pt x="5595" y="60"/>
                  </a:cubicBezTo>
                  <a:cubicBezTo>
                    <a:pt x="5612" y="60"/>
                    <a:pt x="5625" y="46"/>
                    <a:pt x="5625" y="30"/>
                  </a:cubicBezTo>
                  <a:cubicBezTo>
                    <a:pt x="5625" y="13"/>
                    <a:pt x="5612" y="0"/>
                    <a:pt x="5595" y="0"/>
                  </a:cubicBezTo>
                  <a:close/>
                  <a:moveTo>
                    <a:pt x="5236" y="0"/>
                  </a:moveTo>
                  <a:cubicBezTo>
                    <a:pt x="5219" y="0"/>
                    <a:pt x="5206" y="13"/>
                    <a:pt x="5206" y="30"/>
                  </a:cubicBezTo>
                  <a:cubicBezTo>
                    <a:pt x="5206" y="46"/>
                    <a:pt x="5219" y="60"/>
                    <a:pt x="5236" y="60"/>
                  </a:cubicBezTo>
                  <a:cubicBezTo>
                    <a:pt x="5253" y="60"/>
                    <a:pt x="5266" y="46"/>
                    <a:pt x="5266" y="30"/>
                  </a:cubicBezTo>
                  <a:cubicBezTo>
                    <a:pt x="5266" y="13"/>
                    <a:pt x="5253" y="0"/>
                    <a:pt x="5236" y="0"/>
                  </a:cubicBezTo>
                  <a:close/>
                  <a:moveTo>
                    <a:pt x="5775" y="0"/>
                  </a:moveTo>
                  <a:cubicBezTo>
                    <a:pt x="5758" y="0"/>
                    <a:pt x="5745" y="13"/>
                    <a:pt x="5745" y="30"/>
                  </a:cubicBezTo>
                  <a:cubicBezTo>
                    <a:pt x="5745" y="46"/>
                    <a:pt x="5758" y="60"/>
                    <a:pt x="5775" y="60"/>
                  </a:cubicBezTo>
                  <a:cubicBezTo>
                    <a:pt x="5791" y="60"/>
                    <a:pt x="5805" y="46"/>
                    <a:pt x="5805" y="30"/>
                  </a:cubicBezTo>
                  <a:cubicBezTo>
                    <a:pt x="5805" y="13"/>
                    <a:pt x="5791" y="0"/>
                    <a:pt x="5775" y="0"/>
                  </a:cubicBezTo>
                  <a:close/>
                  <a:moveTo>
                    <a:pt x="5416" y="0"/>
                  </a:moveTo>
                  <a:cubicBezTo>
                    <a:pt x="5399" y="0"/>
                    <a:pt x="5386" y="13"/>
                    <a:pt x="5386" y="30"/>
                  </a:cubicBezTo>
                  <a:cubicBezTo>
                    <a:pt x="5386" y="46"/>
                    <a:pt x="5399" y="60"/>
                    <a:pt x="5416" y="60"/>
                  </a:cubicBezTo>
                  <a:cubicBezTo>
                    <a:pt x="5432" y="60"/>
                    <a:pt x="5446" y="46"/>
                    <a:pt x="5446" y="30"/>
                  </a:cubicBezTo>
                  <a:cubicBezTo>
                    <a:pt x="5446" y="13"/>
                    <a:pt x="5432" y="0"/>
                    <a:pt x="5416" y="0"/>
                  </a:cubicBezTo>
                  <a:close/>
                  <a:moveTo>
                    <a:pt x="30189" y="0"/>
                  </a:moveTo>
                  <a:cubicBezTo>
                    <a:pt x="30173" y="0"/>
                    <a:pt x="30159" y="13"/>
                    <a:pt x="30159" y="30"/>
                  </a:cubicBezTo>
                  <a:cubicBezTo>
                    <a:pt x="30159" y="46"/>
                    <a:pt x="30173" y="60"/>
                    <a:pt x="30189" y="60"/>
                  </a:cubicBezTo>
                  <a:cubicBezTo>
                    <a:pt x="30206" y="60"/>
                    <a:pt x="30219" y="46"/>
                    <a:pt x="30219" y="30"/>
                  </a:cubicBezTo>
                  <a:cubicBezTo>
                    <a:pt x="30219" y="13"/>
                    <a:pt x="30206" y="0"/>
                    <a:pt x="30189" y="0"/>
                  </a:cubicBezTo>
                  <a:close/>
                  <a:moveTo>
                    <a:pt x="27137" y="0"/>
                  </a:moveTo>
                  <a:cubicBezTo>
                    <a:pt x="27121" y="0"/>
                    <a:pt x="27107" y="13"/>
                    <a:pt x="27107" y="30"/>
                  </a:cubicBezTo>
                  <a:cubicBezTo>
                    <a:pt x="27107" y="46"/>
                    <a:pt x="27121" y="60"/>
                    <a:pt x="27137" y="60"/>
                  </a:cubicBezTo>
                  <a:cubicBezTo>
                    <a:pt x="27154" y="60"/>
                    <a:pt x="27167" y="46"/>
                    <a:pt x="27167" y="30"/>
                  </a:cubicBezTo>
                  <a:cubicBezTo>
                    <a:pt x="27167" y="13"/>
                    <a:pt x="27154" y="0"/>
                    <a:pt x="27137" y="0"/>
                  </a:cubicBezTo>
                  <a:close/>
                  <a:moveTo>
                    <a:pt x="27317" y="0"/>
                  </a:moveTo>
                  <a:cubicBezTo>
                    <a:pt x="27300" y="0"/>
                    <a:pt x="27287" y="13"/>
                    <a:pt x="27287" y="30"/>
                  </a:cubicBezTo>
                  <a:cubicBezTo>
                    <a:pt x="27287" y="46"/>
                    <a:pt x="27300" y="60"/>
                    <a:pt x="27317" y="60"/>
                  </a:cubicBezTo>
                  <a:cubicBezTo>
                    <a:pt x="27333" y="60"/>
                    <a:pt x="27347" y="46"/>
                    <a:pt x="27347" y="30"/>
                  </a:cubicBezTo>
                  <a:cubicBezTo>
                    <a:pt x="27347" y="13"/>
                    <a:pt x="27333" y="0"/>
                    <a:pt x="27317" y="0"/>
                  </a:cubicBezTo>
                  <a:close/>
                  <a:moveTo>
                    <a:pt x="26778" y="0"/>
                  </a:moveTo>
                  <a:cubicBezTo>
                    <a:pt x="26762" y="0"/>
                    <a:pt x="26748" y="13"/>
                    <a:pt x="26748" y="30"/>
                  </a:cubicBezTo>
                  <a:cubicBezTo>
                    <a:pt x="26748" y="46"/>
                    <a:pt x="26762" y="60"/>
                    <a:pt x="26778" y="60"/>
                  </a:cubicBezTo>
                  <a:cubicBezTo>
                    <a:pt x="26795" y="60"/>
                    <a:pt x="26808" y="46"/>
                    <a:pt x="26808" y="30"/>
                  </a:cubicBezTo>
                  <a:cubicBezTo>
                    <a:pt x="26808" y="13"/>
                    <a:pt x="26795" y="0"/>
                    <a:pt x="26778" y="0"/>
                  </a:cubicBezTo>
                  <a:close/>
                  <a:moveTo>
                    <a:pt x="26958" y="0"/>
                  </a:moveTo>
                  <a:cubicBezTo>
                    <a:pt x="26941" y="0"/>
                    <a:pt x="26928" y="13"/>
                    <a:pt x="26928" y="30"/>
                  </a:cubicBezTo>
                  <a:cubicBezTo>
                    <a:pt x="26928" y="46"/>
                    <a:pt x="26941" y="60"/>
                    <a:pt x="26958" y="60"/>
                  </a:cubicBezTo>
                  <a:cubicBezTo>
                    <a:pt x="26974" y="60"/>
                    <a:pt x="26988" y="46"/>
                    <a:pt x="26988" y="30"/>
                  </a:cubicBezTo>
                  <a:cubicBezTo>
                    <a:pt x="26988" y="13"/>
                    <a:pt x="26974" y="0"/>
                    <a:pt x="26958" y="0"/>
                  </a:cubicBezTo>
                  <a:close/>
                  <a:moveTo>
                    <a:pt x="27496" y="0"/>
                  </a:moveTo>
                  <a:cubicBezTo>
                    <a:pt x="27480" y="0"/>
                    <a:pt x="27466" y="13"/>
                    <a:pt x="27466" y="30"/>
                  </a:cubicBezTo>
                  <a:cubicBezTo>
                    <a:pt x="27466" y="46"/>
                    <a:pt x="27480" y="60"/>
                    <a:pt x="27496" y="60"/>
                  </a:cubicBezTo>
                  <a:cubicBezTo>
                    <a:pt x="27513" y="60"/>
                    <a:pt x="27526" y="46"/>
                    <a:pt x="27526" y="30"/>
                  </a:cubicBezTo>
                  <a:cubicBezTo>
                    <a:pt x="27526" y="13"/>
                    <a:pt x="27513" y="0"/>
                    <a:pt x="27496" y="0"/>
                  </a:cubicBezTo>
                  <a:close/>
                  <a:moveTo>
                    <a:pt x="28035" y="0"/>
                  </a:moveTo>
                  <a:cubicBezTo>
                    <a:pt x="28018" y="0"/>
                    <a:pt x="28005" y="13"/>
                    <a:pt x="28005" y="30"/>
                  </a:cubicBezTo>
                  <a:cubicBezTo>
                    <a:pt x="28005" y="46"/>
                    <a:pt x="28018" y="60"/>
                    <a:pt x="28035" y="60"/>
                  </a:cubicBezTo>
                  <a:cubicBezTo>
                    <a:pt x="28052" y="60"/>
                    <a:pt x="28065" y="46"/>
                    <a:pt x="28065" y="30"/>
                  </a:cubicBezTo>
                  <a:cubicBezTo>
                    <a:pt x="28065" y="13"/>
                    <a:pt x="28052" y="0"/>
                    <a:pt x="28035" y="0"/>
                  </a:cubicBezTo>
                  <a:close/>
                  <a:moveTo>
                    <a:pt x="28574" y="0"/>
                  </a:moveTo>
                  <a:cubicBezTo>
                    <a:pt x="28557" y="0"/>
                    <a:pt x="28544" y="13"/>
                    <a:pt x="28544" y="30"/>
                  </a:cubicBezTo>
                  <a:cubicBezTo>
                    <a:pt x="28544" y="46"/>
                    <a:pt x="28557" y="60"/>
                    <a:pt x="28574" y="60"/>
                  </a:cubicBezTo>
                  <a:cubicBezTo>
                    <a:pt x="28590" y="60"/>
                    <a:pt x="28604" y="46"/>
                    <a:pt x="28604" y="30"/>
                  </a:cubicBezTo>
                  <a:cubicBezTo>
                    <a:pt x="28604" y="13"/>
                    <a:pt x="28590" y="0"/>
                    <a:pt x="28574" y="0"/>
                  </a:cubicBezTo>
                  <a:close/>
                  <a:moveTo>
                    <a:pt x="27676" y="0"/>
                  </a:moveTo>
                  <a:cubicBezTo>
                    <a:pt x="27659" y="0"/>
                    <a:pt x="27646" y="13"/>
                    <a:pt x="27646" y="30"/>
                  </a:cubicBezTo>
                  <a:cubicBezTo>
                    <a:pt x="27646" y="46"/>
                    <a:pt x="27659" y="60"/>
                    <a:pt x="27676" y="60"/>
                  </a:cubicBezTo>
                  <a:cubicBezTo>
                    <a:pt x="27692" y="60"/>
                    <a:pt x="27706" y="46"/>
                    <a:pt x="27706" y="30"/>
                  </a:cubicBezTo>
                  <a:cubicBezTo>
                    <a:pt x="27706" y="13"/>
                    <a:pt x="27692" y="0"/>
                    <a:pt x="27676" y="0"/>
                  </a:cubicBezTo>
                  <a:close/>
                  <a:moveTo>
                    <a:pt x="28214" y="0"/>
                  </a:moveTo>
                  <a:cubicBezTo>
                    <a:pt x="28198" y="0"/>
                    <a:pt x="28184" y="13"/>
                    <a:pt x="28184" y="30"/>
                  </a:cubicBezTo>
                  <a:cubicBezTo>
                    <a:pt x="28184" y="46"/>
                    <a:pt x="28198" y="60"/>
                    <a:pt x="28214" y="60"/>
                  </a:cubicBezTo>
                  <a:cubicBezTo>
                    <a:pt x="28231" y="60"/>
                    <a:pt x="28244" y="46"/>
                    <a:pt x="28244" y="30"/>
                  </a:cubicBezTo>
                  <a:cubicBezTo>
                    <a:pt x="28244" y="13"/>
                    <a:pt x="28231" y="0"/>
                    <a:pt x="28214" y="0"/>
                  </a:cubicBezTo>
                  <a:close/>
                  <a:moveTo>
                    <a:pt x="27855" y="0"/>
                  </a:moveTo>
                  <a:cubicBezTo>
                    <a:pt x="27839" y="0"/>
                    <a:pt x="27825" y="13"/>
                    <a:pt x="27825" y="30"/>
                  </a:cubicBezTo>
                  <a:cubicBezTo>
                    <a:pt x="27825" y="46"/>
                    <a:pt x="27839" y="60"/>
                    <a:pt x="27855" y="60"/>
                  </a:cubicBezTo>
                  <a:cubicBezTo>
                    <a:pt x="27872" y="60"/>
                    <a:pt x="27885" y="46"/>
                    <a:pt x="27885" y="30"/>
                  </a:cubicBezTo>
                  <a:cubicBezTo>
                    <a:pt x="27885" y="13"/>
                    <a:pt x="27872" y="0"/>
                    <a:pt x="27855" y="0"/>
                  </a:cubicBezTo>
                  <a:close/>
                  <a:moveTo>
                    <a:pt x="26599" y="0"/>
                  </a:moveTo>
                  <a:cubicBezTo>
                    <a:pt x="26582" y="0"/>
                    <a:pt x="26569" y="13"/>
                    <a:pt x="26569" y="30"/>
                  </a:cubicBezTo>
                  <a:cubicBezTo>
                    <a:pt x="26569" y="46"/>
                    <a:pt x="26582" y="60"/>
                    <a:pt x="26599" y="60"/>
                  </a:cubicBezTo>
                  <a:cubicBezTo>
                    <a:pt x="26615" y="60"/>
                    <a:pt x="26629" y="46"/>
                    <a:pt x="26629" y="30"/>
                  </a:cubicBezTo>
                  <a:cubicBezTo>
                    <a:pt x="26629" y="13"/>
                    <a:pt x="26615" y="0"/>
                    <a:pt x="26599" y="0"/>
                  </a:cubicBezTo>
                  <a:close/>
                  <a:moveTo>
                    <a:pt x="28394" y="0"/>
                  </a:moveTo>
                  <a:cubicBezTo>
                    <a:pt x="28377" y="0"/>
                    <a:pt x="28364" y="13"/>
                    <a:pt x="28364" y="30"/>
                  </a:cubicBezTo>
                  <a:cubicBezTo>
                    <a:pt x="28364" y="46"/>
                    <a:pt x="28377" y="60"/>
                    <a:pt x="28394" y="60"/>
                  </a:cubicBezTo>
                  <a:cubicBezTo>
                    <a:pt x="28411" y="60"/>
                    <a:pt x="28424" y="46"/>
                    <a:pt x="28424" y="30"/>
                  </a:cubicBezTo>
                  <a:cubicBezTo>
                    <a:pt x="28424" y="13"/>
                    <a:pt x="28411" y="0"/>
                    <a:pt x="28394" y="0"/>
                  </a:cubicBezTo>
                  <a:close/>
                  <a:moveTo>
                    <a:pt x="25163" y="0"/>
                  </a:moveTo>
                  <a:cubicBezTo>
                    <a:pt x="25146" y="0"/>
                    <a:pt x="25133" y="13"/>
                    <a:pt x="25133" y="30"/>
                  </a:cubicBezTo>
                  <a:cubicBezTo>
                    <a:pt x="25133" y="46"/>
                    <a:pt x="25146" y="60"/>
                    <a:pt x="25163" y="60"/>
                  </a:cubicBezTo>
                  <a:cubicBezTo>
                    <a:pt x="25179" y="60"/>
                    <a:pt x="25193" y="46"/>
                    <a:pt x="25193" y="30"/>
                  </a:cubicBezTo>
                  <a:cubicBezTo>
                    <a:pt x="25193" y="13"/>
                    <a:pt x="25179" y="0"/>
                    <a:pt x="25163" y="0"/>
                  </a:cubicBezTo>
                  <a:close/>
                  <a:moveTo>
                    <a:pt x="26419" y="0"/>
                  </a:moveTo>
                  <a:cubicBezTo>
                    <a:pt x="26403" y="0"/>
                    <a:pt x="26389" y="13"/>
                    <a:pt x="26389" y="30"/>
                  </a:cubicBezTo>
                  <a:cubicBezTo>
                    <a:pt x="26389" y="46"/>
                    <a:pt x="26403" y="60"/>
                    <a:pt x="26419" y="60"/>
                  </a:cubicBezTo>
                  <a:cubicBezTo>
                    <a:pt x="26436" y="60"/>
                    <a:pt x="26449" y="46"/>
                    <a:pt x="26449" y="30"/>
                  </a:cubicBezTo>
                  <a:cubicBezTo>
                    <a:pt x="26449" y="13"/>
                    <a:pt x="26436" y="0"/>
                    <a:pt x="26419" y="0"/>
                  </a:cubicBezTo>
                  <a:close/>
                  <a:moveTo>
                    <a:pt x="25342" y="0"/>
                  </a:moveTo>
                  <a:cubicBezTo>
                    <a:pt x="25326" y="0"/>
                    <a:pt x="25312" y="13"/>
                    <a:pt x="25312" y="30"/>
                  </a:cubicBezTo>
                  <a:cubicBezTo>
                    <a:pt x="25312" y="46"/>
                    <a:pt x="25326" y="60"/>
                    <a:pt x="25342" y="60"/>
                  </a:cubicBezTo>
                  <a:cubicBezTo>
                    <a:pt x="25359" y="60"/>
                    <a:pt x="25372" y="46"/>
                    <a:pt x="25372" y="30"/>
                  </a:cubicBezTo>
                  <a:cubicBezTo>
                    <a:pt x="25372" y="13"/>
                    <a:pt x="25359" y="0"/>
                    <a:pt x="25342" y="0"/>
                  </a:cubicBezTo>
                  <a:close/>
                  <a:moveTo>
                    <a:pt x="24983" y="0"/>
                  </a:moveTo>
                  <a:cubicBezTo>
                    <a:pt x="24967" y="0"/>
                    <a:pt x="24953" y="13"/>
                    <a:pt x="24953" y="30"/>
                  </a:cubicBezTo>
                  <a:cubicBezTo>
                    <a:pt x="24953" y="46"/>
                    <a:pt x="24967" y="60"/>
                    <a:pt x="24983" y="60"/>
                  </a:cubicBezTo>
                  <a:cubicBezTo>
                    <a:pt x="25000" y="60"/>
                    <a:pt x="25013" y="46"/>
                    <a:pt x="25013" y="30"/>
                  </a:cubicBezTo>
                  <a:cubicBezTo>
                    <a:pt x="25013" y="13"/>
                    <a:pt x="25000" y="0"/>
                    <a:pt x="24983" y="0"/>
                  </a:cubicBezTo>
                  <a:close/>
                  <a:moveTo>
                    <a:pt x="24804" y="0"/>
                  </a:moveTo>
                  <a:cubicBezTo>
                    <a:pt x="24787" y="0"/>
                    <a:pt x="24774" y="13"/>
                    <a:pt x="24774" y="30"/>
                  </a:cubicBezTo>
                  <a:cubicBezTo>
                    <a:pt x="24774" y="46"/>
                    <a:pt x="24787" y="60"/>
                    <a:pt x="24804" y="60"/>
                  </a:cubicBezTo>
                  <a:cubicBezTo>
                    <a:pt x="24820" y="60"/>
                    <a:pt x="24834" y="46"/>
                    <a:pt x="24834" y="30"/>
                  </a:cubicBezTo>
                  <a:cubicBezTo>
                    <a:pt x="24834" y="13"/>
                    <a:pt x="24820" y="0"/>
                    <a:pt x="24804" y="0"/>
                  </a:cubicBezTo>
                  <a:close/>
                  <a:moveTo>
                    <a:pt x="25522" y="0"/>
                  </a:moveTo>
                  <a:cubicBezTo>
                    <a:pt x="25505" y="0"/>
                    <a:pt x="25492" y="13"/>
                    <a:pt x="25492" y="30"/>
                  </a:cubicBezTo>
                  <a:cubicBezTo>
                    <a:pt x="25492" y="46"/>
                    <a:pt x="25505" y="60"/>
                    <a:pt x="25522" y="60"/>
                  </a:cubicBezTo>
                  <a:cubicBezTo>
                    <a:pt x="25538" y="60"/>
                    <a:pt x="25552" y="46"/>
                    <a:pt x="25552" y="30"/>
                  </a:cubicBezTo>
                  <a:cubicBezTo>
                    <a:pt x="25552" y="13"/>
                    <a:pt x="25538" y="0"/>
                    <a:pt x="25522" y="0"/>
                  </a:cubicBezTo>
                  <a:close/>
                  <a:moveTo>
                    <a:pt x="26060" y="0"/>
                  </a:moveTo>
                  <a:cubicBezTo>
                    <a:pt x="26044" y="0"/>
                    <a:pt x="26030" y="13"/>
                    <a:pt x="26030" y="30"/>
                  </a:cubicBezTo>
                  <a:cubicBezTo>
                    <a:pt x="26030" y="46"/>
                    <a:pt x="26044" y="60"/>
                    <a:pt x="26060" y="60"/>
                  </a:cubicBezTo>
                  <a:cubicBezTo>
                    <a:pt x="26077" y="60"/>
                    <a:pt x="26090" y="46"/>
                    <a:pt x="26090" y="30"/>
                  </a:cubicBezTo>
                  <a:cubicBezTo>
                    <a:pt x="26090" y="13"/>
                    <a:pt x="26077" y="0"/>
                    <a:pt x="26060" y="0"/>
                  </a:cubicBezTo>
                  <a:close/>
                  <a:moveTo>
                    <a:pt x="26240" y="0"/>
                  </a:moveTo>
                  <a:cubicBezTo>
                    <a:pt x="26223" y="0"/>
                    <a:pt x="26210" y="13"/>
                    <a:pt x="26210" y="30"/>
                  </a:cubicBezTo>
                  <a:cubicBezTo>
                    <a:pt x="26210" y="46"/>
                    <a:pt x="26223" y="60"/>
                    <a:pt x="26240" y="60"/>
                  </a:cubicBezTo>
                  <a:cubicBezTo>
                    <a:pt x="26256" y="60"/>
                    <a:pt x="26270" y="46"/>
                    <a:pt x="26270" y="30"/>
                  </a:cubicBezTo>
                  <a:cubicBezTo>
                    <a:pt x="26270" y="13"/>
                    <a:pt x="26256" y="0"/>
                    <a:pt x="26240" y="0"/>
                  </a:cubicBezTo>
                  <a:close/>
                  <a:moveTo>
                    <a:pt x="25881" y="0"/>
                  </a:moveTo>
                  <a:cubicBezTo>
                    <a:pt x="25864" y="0"/>
                    <a:pt x="25851" y="13"/>
                    <a:pt x="25851" y="30"/>
                  </a:cubicBezTo>
                  <a:cubicBezTo>
                    <a:pt x="25851" y="46"/>
                    <a:pt x="25864" y="60"/>
                    <a:pt x="25881" y="60"/>
                  </a:cubicBezTo>
                  <a:cubicBezTo>
                    <a:pt x="25897" y="60"/>
                    <a:pt x="25911" y="46"/>
                    <a:pt x="25911" y="30"/>
                  </a:cubicBezTo>
                  <a:cubicBezTo>
                    <a:pt x="25911" y="13"/>
                    <a:pt x="25897" y="0"/>
                    <a:pt x="25881" y="0"/>
                  </a:cubicBezTo>
                  <a:close/>
                  <a:moveTo>
                    <a:pt x="25701" y="0"/>
                  </a:moveTo>
                  <a:cubicBezTo>
                    <a:pt x="25685" y="0"/>
                    <a:pt x="25671" y="13"/>
                    <a:pt x="25671" y="30"/>
                  </a:cubicBezTo>
                  <a:cubicBezTo>
                    <a:pt x="25671" y="46"/>
                    <a:pt x="25685" y="60"/>
                    <a:pt x="25701" y="60"/>
                  </a:cubicBezTo>
                  <a:cubicBezTo>
                    <a:pt x="25718" y="60"/>
                    <a:pt x="25731" y="46"/>
                    <a:pt x="25731" y="30"/>
                  </a:cubicBezTo>
                  <a:cubicBezTo>
                    <a:pt x="25731" y="13"/>
                    <a:pt x="25718" y="0"/>
                    <a:pt x="25701" y="0"/>
                  </a:cubicBezTo>
                  <a:close/>
                  <a:moveTo>
                    <a:pt x="31266" y="0"/>
                  </a:moveTo>
                  <a:cubicBezTo>
                    <a:pt x="31250" y="0"/>
                    <a:pt x="31236" y="13"/>
                    <a:pt x="31236" y="30"/>
                  </a:cubicBezTo>
                  <a:cubicBezTo>
                    <a:pt x="31236" y="46"/>
                    <a:pt x="31250" y="60"/>
                    <a:pt x="31266" y="60"/>
                  </a:cubicBezTo>
                  <a:cubicBezTo>
                    <a:pt x="31283" y="60"/>
                    <a:pt x="31296" y="46"/>
                    <a:pt x="31296" y="30"/>
                  </a:cubicBezTo>
                  <a:cubicBezTo>
                    <a:pt x="31296" y="13"/>
                    <a:pt x="31283" y="0"/>
                    <a:pt x="31266" y="0"/>
                  </a:cubicBezTo>
                  <a:close/>
                  <a:moveTo>
                    <a:pt x="31805" y="0"/>
                  </a:moveTo>
                  <a:cubicBezTo>
                    <a:pt x="31788" y="0"/>
                    <a:pt x="31775" y="13"/>
                    <a:pt x="31775" y="30"/>
                  </a:cubicBezTo>
                  <a:cubicBezTo>
                    <a:pt x="31775" y="46"/>
                    <a:pt x="31788" y="60"/>
                    <a:pt x="31805" y="60"/>
                  </a:cubicBezTo>
                  <a:cubicBezTo>
                    <a:pt x="31821" y="60"/>
                    <a:pt x="31835" y="46"/>
                    <a:pt x="31835" y="30"/>
                  </a:cubicBezTo>
                  <a:cubicBezTo>
                    <a:pt x="31835" y="13"/>
                    <a:pt x="31821" y="0"/>
                    <a:pt x="31805" y="0"/>
                  </a:cubicBezTo>
                  <a:close/>
                  <a:moveTo>
                    <a:pt x="31446" y="0"/>
                  </a:moveTo>
                  <a:cubicBezTo>
                    <a:pt x="31429" y="0"/>
                    <a:pt x="31416" y="13"/>
                    <a:pt x="31416" y="30"/>
                  </a:cubicBezTo>
                  <a:cubicBezTo>
                    <a:pt x="31416" y="46"/>
                    <a:pt x="31429" y="60"/>
                    <a:pt x="31446" y="60"/>
                  </a:cubicBezTo>
                  <a:cubicBezTo>
                    <a:pt x="31462" y="60"/>
                    <a:pt x="31476" y="46"/>
                    <a:pt x="31476" y="30"/>
                  </a:cubicBezTo>
                  <a:cubicBezTo>
                    <a:pt x="31476" y="13"/>
                    <a:pt x="31462" y="0"/>
                    <a:pt x="31446" y="0"/>
                  </a:cubicBezTo>
                  <a:close/>
                  <a:moveTo>
                    <a:pt x="31625" y="0"/>
                  </a:moveTo>
                  <a:cubicBezTo>
                    <a:pt x="31609" y="0"/>
                    <a:pt x="31595" y="13"/>
                    <a:pt x="31595" y="30"/>
                  </a:cubicBezTo>
                  <a:cubicBezTo>
                    <a:pt x="31595" y="46"/>
                    <a:pt x="31609" y="60"/>
                    <a:pt x="31625" y="60"/>
                  </a:cubicBezTo>
                  <a:cubicBezTo>
                    <a:pt x="31642" y="60"/>
                    <a:pt x="31655" y="46"/>
                    <a:pt x="31655" y="30"/>
                  </a:cubicBezTo>
                  <a:cubicBezTo>
                    <a:pt x="31655" y="13"/>
                    <a:pt x="31642" y="0"/>
                    <a:pt x="31625" y="0"/>
                  </a:cubicBezTo>
                  <a:close/>
                  <a:moveTo>
                    <a:pt x="24624" y="0"/>
                  </a:moveTo>
                  <a:cubicBezTo>
                    <a:pt x="24608" y="0"/>
                    <a:pt x="24594" y="13"/>
                    <a:pt x="24594" y="30"/>
                  </a:cubicBezTo>
                  <a:cubicBezTo>
                    <a:pt x="24594" y="46"/>
                    <a:pt x="24608" y="60"/>
                    <a:pt x="24624" y="60"/>
                  </a:cubicBezTo>
                  <a:cubicBezTo>
                    <a:pt x="24641" y="60"/>
                    <a:pt x="24654" y="46"/>
                    <a:pt x="24654" y="30"/>
                  </a:cubicBezTo>
                  <a:cubicBezTo>
                    <a:pt x="24654" y="13"/>
                    <a:pt x="24641" y="0"/>
                    <a:pt x="24624" y="0"/>
                  </a:cubicBezTo>
                  <a:close/>
                  <a:moveTo>
                    <a:pt x="31087" y="0"/>
                  </a:moveTo>
                  <a:cubicBezTo>
                    <a:pt x="31070" y="0"/>
                    <a:pt x="31057" y="13"/>
                    <a:pt x="31057" y="30"/>
                  </a:cubicBezTo>
                  <a:cubicBezTo>
                    <a:pt x="31057" y="46"/>
                    <a:pt x="31070" y="60"/>
                    <a:pt x="31087" y="60"/>
                  </a:cubicBezTo>
                  <a:cubicBezTo>
                    <a:pt x="31103" y="60"/>
                    <a:pt x="31117" y="46"/>
                    <a:pt x="31117" y="30"/>
                  </a:cubicBezTo>
                  <a:cubicBezTo>
                    <a:pt x="31117" y="13"/>
                    <a:pt x="31103" y="0"/>
                    <a:pt x="31087" y="0"/>
                  </a:cubicBezTo>
                  <a:close/>
                  <a:moveTo>
                    <a:pt x="28753" y="0"/>
                  </a:moveTo>
                  <a:cubicBezTo>
                    <a:pt x="28736" y="0"/>
                    <a:pt x="28723" y="13"/>
                    <a:pt x="28723" y="30"/>
                  </a:cubicBezTo>
                  <a:cubicBezTo>
                    <a:pt x="28723" y="46"/>
                    <a:pt x="28736" y="60"/>
                    <a:pt x="28753" y="60"/>
                  </a:cubicBezTo>
                  <a:cubicBezTo>
                    <a:pt x="28770" y="60"/>
                    <a:pt x="28783" y="46"/>
                    <a:pt x="28783" y="30"/>
                  </a:cubicBezTo>
                  <a:cubicBezTo>
                    <a:pt x="28783" y="13"/>
                    <a:pt x="28770" y="0"/>
                    <a:pt x="28753" y="0"/>
                  </a:cubicBezTo>
                  <a:close/>
                  <a:moveTo>
                    <a:pt x="32523" y="0"/>
                  </a:moveTo>
                  <a:cubicBezTo>
                    <a:pt x="32506" y="0"/>
                    <a:pt x="32493" y="13"/>
                    <a:pt x="32493" y="30"/>
                  </a:cubicBezTo>
                  <a:cubicBezTo>
                    <a:pt x="32493" y="46"/>
                    <a:pt x="32506" y="60"/>
                    <a:pt x="32523" y="60"/>
                  </a:cubicBezTo>
                  <a:cubicBezTo>
                    <a:pt x="32540" y="60"/>
                    <a:pt x="32553" y="46"/>
                    <a:pt x="32553" y="30"/>
                  </a:cubicBezTo>
                  <a:cubicBezTo>
                    <a:pt x="32553" y="13"/>
                    <a:pt x="32540" y="0"/>
                    <a:pt x="32523" y="0"/>
                  </a:cubicBezTo>
                  <a:close/>
                  <a:moveTo>
                    <a:pt x="30907" y="0"/>
                  </a:moveTo>
                  <a:cubicBezTo>
                    <a:pt x="30891" y="0"/>
                    <a:pt x="30877" y="13"/>
                    <a:pt x="30877" y="30"/>
                  </a:cubicBezTo>
                  <a:cubicBezTo>
                    <a:pt x="30877" y="46"/>
                    <a:pt x="30891" y="60"/>
                    <a:pt x="30907" y="60"/>
                  </a:cubicBezTo>
                  <a:cubicBezTo>
                    <a:pt x="30924" y="60"/>
                    <a:pt x="30937" y="46"/>
                    <a:pt x="30937" y="30"/>
                  </a:cubicBezTo>
                  <a:cubicBezTo>
                    <a:pt x="30937" y="13"/>
                    <a:pt x="30924" y="0"/>
                    <a:pt x="30907" y="0"/>
                  </a:cubicBezTo>
                  <a:close/>
                  <a:moveTo>
                    <a:pt x="32343" y="0"/>
                  </a:moveTo>
                  <a:cubicBezTo>
                    <a:pt x="32327" y="0"/>
                    <a:pt x="32313" y="13"/>
                    <a:pt x="32313" y="30"/>
                  </a:cubicBezTo>
                  <a:cubicBezTo>
                    <a:pt x="32313" y="46"/>
                    <a:pt x="32327" y="60"/>
                    <a:pt x="32343" y="60"/>
                  </a:cubicBezTo>
                  <a:cubicBezTo>
                    <a:pt x="32360" y="60"/>
                    <a:pt x="32373" y="46"/>
                    <a:pt x="32373" y="30"/>
                  </a:cubicBezTo>
                  <a:cubicBezTo>
                    <a:pt x="32373" y="13"/>
                    <a:pt x="32360" y="0"/>
                    <a:pt x="32343" y="0"/>
                  </a:cubicBezTo>
                  <a:close/>
                  <a:moveTo>
                    <a:pt x="32164" y="0"/>
                  </a:moveTo>
                  <a:cubicBezTo>
                    <a:pt x="32147" y="0"/>
                    <a:pt x="32134" y="13"/>
                    <a:pt x="32134" y="30"/>
                  </a:cubicBezTo>
                  <a:cubicBezTo>
                    <a:pt x="32134" y="46"/>
                    <a:pt x="32147" y="60"/>
                    <a:pt x="32164" y="60"/>
                  </a:cubicBezTo>
                  <a:cubicBezTo>
                    <a:pt x="32180" y="60"/>
                    <a:pt x="32194" y="46"/>
                    <a:pt x="32194" y="30"/>
                  </a:cubicBezTo>
                  <a:cubicBezTo>
                    <a:pt x="32194" y="13"/>
                    <a:pt x="32180" y="0"/>
                    <a:pt x="32164" y="0"/>
                  </a:cubicBezTo>
                  <a:close/>
                  <a:moveTo>
                    <a:pt x="31984" y="0"/>
                  </a:moveTo>
                  <a:cubicBezTo>
                    <a:pt x="31968" y="0"/>
                    <a:pt x="31954" y="13"/>
                    <a:pt x="31954" y="30"/>
                  </a:cubicBezTo>
                  <a:cubicBezTo>
                    <a:pt x="31954" y="46"/>
                    <a:pt x="31968" y="60"/>
                    <a:pt x="31984" y="60"/>
                  </a:cubicBezTo>
                  <a:cubicBezTo>
                    <a:pt x="32001" y="60"/>
                    <a:pt x="32014" y="46"/>
                    <a:pt x="32014" y="30"/>
                  </a:cubicBezTo>
                  <a:cubicBezTo>
                    <a:pt x="32014" y="13"/>
                    <a:pt x="32001" y="0"/>
                    <a:pt x="31984" y="0"/>
                  </a:cubicBezTo>
                  <a:close/>
                  <a:moveTo>
                    <a:pt x="29292" y="0"/>
                  </a:moveTo>
                  <a:cubicBezTo>
                    <a:pt x="29275" y="0"/>
                    <a:pt x="29262" y="13"/>
                    <a:pt x="29262" y="30"/>
                  </a:cubicBezTo>
                  <a:cubicBezTo>
                    <a:pt x="29262" y="46"/>
                    <a:pt x="29275" y="60"/>
                    <a:pt x="29292" y="60"/>
                  </a:cubicBezTo>
                  <a:cubicBezTo>
                    <a:pt x="29308" y="60"/>
                    <a:pt x="29322" y="46"/>
                    <a:pt x="29322" y="30"/>
                  </a:cubicBezTo>
                  <a:cubicBezTo>
                    <a:pt x="29322" y="13"/>
                    <a:pt x="29308" y="0"/>
                    <a:pt x="29292" y="0"/>
                  </a:cubicBezTo>
                  <a:close/>
                  <a:moveTo>
                    <a:pt x="29651" y="0"/>
                  </a:moveTo>
                  <a:cubicBezTo>
                    <a:pt x="29634" y="0"/>
                    <a:pt x="29621" y="13"/>
                    <a:pt x="29621" y="30"/>
                  </a:cubicBezTo>
                  <a:cubicBezTo>
                    <a:pt x="29621" y="46"/>
                    <a:pt x="29634" y="60"/>
                    <a:pt x="29651" y="60"/>
                  </a:cubicBezTo>
                  <a:cubicBezTo>
                    <a:pt x="29667" y="60"/>
                    <a:pt x="29681" y="46"/>
                    <a:pt x="29681" y="30"/>
                  </a:cubicBezTo>
                  <a:cubicBezTo>
                    <a:pt x="29681" y="13"/>
                    <a:pt x="29667" y="0"/>
                    <a:pt x="29651" y="0"/>
                  </a:cubicBezTo>
                  <a:close/>
                  <a:moveTo>
                    <a:pt x="29471" y="0"/>
                  </a:moveTo>
                  <a:cubicBezTo>
                    <a:pt x="29455" y="0"/>
                    <a:pt x="29441" y="13"/>
                    <a:pt x="29441" y="30"/>
                  </a:cubicBezTo>
                  <a:cubicBezTo>
                    <a:pt x="29441" y="46"/>
                    <a:pt x="29455" y="60"/>
                    <a:pt x="29471" y="60"/>
                  </a:cubicBezTo>
                  <a:cubicBezTo>
                    <a:pt x="29488" y="60"/>
                    <a:pt x="29501" y="46"/>
                    <a:pt x="29501" y="30"/>
                  </a:cubicBezTo>
                  <a:cubicBezTo>
                    <a:pt x="29501" y="13"/>
                    <a:pt x="29488" y="0"/>
                    <a:pt x="29471" y="0"/>
                  </a:cubicBezTo>
                  <a:close/>
                  <a:moveTo>
                    <a:pt x="30728" y="0"/>
                  </a:moveTo>
                  <a:cubicBezTo>
                    <a:pt x="30711" y="0"/>
                    <a:pt x="30698" y="13"/>
                    <a:pt x="30698" y="30"/>
                  </a:cubicBezTo>
                  <a:cubicBezTo>
                    <a:pt x="30698" y="46"/>
                    <a:pt x="30711" y="60"/>
                    <a:pt x="30728" y="60"/>
                  </a:cubicBezTo>
                  <a:cubicBezTo>
                    <a:pt x="30744" y="60"/>
                    <a:pt x="30758" y="46"/>
                    <a:pt x="30758" y="30"/>
                  </a:cubicBezTo>
                  <a:cubicBezTo>
                    <a:pt x="30758" y="13"/>
                    <a:pt x="30744" y="0"/>
                    <a:pt x="30728" y="0"/>
                  </a:cubicBezTo>
                  <a:close/>
                  <a:moveTo>
                    <a:pt x="29112" y="0"/>
                  </a:moveTo>
                  <a:cubicBezTo>
                    <a:pt x="29096" y="0"/>
                    <a:pt x="29082" y="13"/>
                    <a:pt x="29082" y="30"/>
                  </a:cubicBezTo>
                  <a:cubicBezTo>
                    <a:pt x="29082" y="46"/>
                    <a:pt x="29096" y="60"/>
                    <a:pt x="29112" y="60"/>
                  </a:cubicBezTo>
                  <a:cubicBezTo>
                    <a:pt x="29129" y="60"/>
                    <a:pt x="29142" y="46"/>
                    <a:pt x="29142" y="30"/>
                  </a:cubicBezTo>
                  <a:cubicBezTo>
                    <a:pt x="29142" y="13"/>
                    <a:pt x="29129" y="0"/>
                    <a:pt x="29112" y="0"/>
                  </a:cubicBezTo>
                  <a:close/>
                  <a:moveTo>
                    <a:pt x="28933" y="0"/>
                  </a:moveTo>
                  <a:cubicBezTo>
                    <a:pt x="28916" y="0"/>
                    <a:pt x="28903" y="13"/>
                    <a:pt x="28903" y="30"/>
                  </a:cubicBezTo>
                  <a:cubicBezTo>
                    <a:pt x="28903" y="46"/>
                    <a:pt x="28916" y="60"/>
                    <a:pt x="28933" y="60"/>
                  </a:cubicBezTo>
                  <a:cubicBezTo>
                    <a:pt x="28949" y="60"/>
                    <a:pt x="28963" y="46"/>
                    <a:pt x="28963" y="30"/>
                  </a:cubicBezTo>
                  <a:cubicBezTo>
                    <a:pt x="28963" y="13"/>
                    <a:pt x="28949" y="0"/>
                    <a:pt x="28933" y="0"/>
                  </a:cubicBezTo>
                  <a:close/>
                  <a:moveTo>
                    <a:pt x="29830" y="0"/>
                  </a:moveTo>
                  <a:cubicBezTo>
                    <a:pt x="29814" y="0"/>
                    <a:pt x="29800" y="13"/>
                    <a:pt x="29800" y="30"/>
                  </a:cubicBezTo>
                  <a:cubicBezTo>
                    <a:pt x="29800" y="46"/>
                    <a:pt x="29814" y="60"/>
                    <a:pt x="29830" y="60"/>
                  </a:cubicBezTo>
                  <a:cubicBezTo>
                    <a:pt x="29847" y="60"/>
                    <a:pt x="29860" y="46"/>
                    <a:pt x="29860" y="30"/>
                  </a:cubicBezTo>
                  <a:cubicBezTo>
                    <a:pt x="29860" y="13"/>
                    <a:pt x="29847" y="0"/>
                    <a:pt x="29830" y="0"/>
                  </a:cubicBezTo>
                  <a:close/>
                  <a:moveTo>
                    <a:pt x="30369" y="0"/>
                  </a:moveTo>
                  <a:cubicBezTo>
                    <a:pt x="30352" y="0"/>
                    <a:pt x="30339" y="13"/>
                    <a:pt x="30339" y="30"/>
                  </a:cubicBezTo>
                  <a:cubicBezTo>
                    <a:pt x="30339" y="46"/>
                    <a:pt x="30352" y="60"/>
                    <a:pt x="30369" y="60"/>
                  </a:cubicBezTo>
                  <a:cubicBezTo>
                    <a:pt x="30385" y="60"/>
                    <a:pt x="30399" y="46"/>
                    <a:pt x="30399" y="30"/>
                  </a:cubicBezTo>
                  <a:cubicBezTo>
                    <a:pt x="30399" y="13"/>
                    <a:pt x="30385" y="0"/>
                    <a:pt x="30369" y="0"/>
                  </a:cubicBezTo>
                  <a:close/>
                  <a:moveTo>
                    <a:pt x="30548" y="0"/>
                  </a:moveTo>
                  <a:cubicBezTo>
                    <a:pt x="30532" y="0"/>
                    <a:pt x="30518" y="13"/>
                    <a:pt x="30518" y="30"/>
                  </a:cubicBezTo>
                  <a:cubicBezTo>
                    <a:pt x="30518" y="46"/>
                    <a:pt x="30532" y="60"/>
                    <a:pt x="30548" y="60"/>
                  </a:cubicBezTo>
                  <a:cubicBezTo>
                    <a:pt x="30565" y="60"/>
                    <a:pt x="30578" y="46"/>
                    <a:pt x="30578" y="30"/>
                  </a:cubicBezTo>
                  <a:cubicBezTo>
                    <a:pt x="30578" y="13"/>
                    <a:pt x="30565" y="0"/>
                    <a:pt x="30548" y="0"/>
                  </a:cubicBezTo>
                  <a:close/>
                  <a:moveTo>
                    <a:pt x="30010" y="0"/>
                  </a:moveTo>
                  <a:cubicBezTo>
                    <a:pt x="29993" y="0"/>
                    <a:pt x="29980" y="13"/>
                    <a:pt x="29980" y="30"/>
                  </a:cubicBezTo>
                  <a:cubicBezTo>
                    <a:pt x="29980" y="46"/>
                    <a:pt x="29993" y="60"/>
                    <a:pt x="30010" y="60"/>
                  </a:cubicBezTo>
                  <a:cubicBezTo>
                    <a:pt x="30026" y="60"/>
                    <a:pt x="30040" y="46"/>
                    <a:pt x="30040" y="30"/>
                  </a:cubicBezTo>
                  <a:cubicBezTo>
                    <a:pt x="30040" y="13"/>
                    <a:pt x="30026" y="0"/>
                    <a:pt x="30010" y="0"/>
                  </a:cubicBezTo>
                  <a:close/>
                  <a:moveTo>
                    <a:pt x="20495" y="0"/>
                  </a:moveTo>
                  <a:cubicBezTo>
                    <a:pt x="20479" y="0"/>
                    <a:pt x="20465" y="13"/>
                    <a:pt x="20465" y="30"/>
                  </a:cubicBezTo>
                  <a:cubicBezTo>
                    <a:pt x="20465" y="46"/>
                    <a:pt x="20479" y="60"/>
                    <a:pt x="20495" y="60"/>
                  </a:cubicBezTo>
                  <a:cubicBezTo>
                    <a:pt x="20512" y="60"/>
                    <a:pt x="20525" y="46"/>
                    <a:pt x="20525" y="30"/>
                  </a:cubicBezTo>
                  <a:cubicBezTo>
                    <a:pt x="20525" y="13"/>
                    <a:pt x="20512" y="0"/>
                    <a:pt x="20495" y="0"/>
                  </a:cubicBezTo>
                  <a:close/>
                  <a:moveTo>
                    <a:pt x="19239" y="0"/>
                  </a:moveTo>
                  <a:cubicBezTo>
                    <a:pt x="19222" y="0"/>
                    <a:pt x="19209" y="13"/>
                    <a:pt x="19209" y="30"/>
                  </a:cubicBezTo>
                  <a:cubicBezTo>
                    <a:pt x="19209" y="46"/>
                    <a:pt x="19222" y="60"/>
                    <a:pt x="19239" y="60"/>
                  </a:cubicBezTo>
                  <a:cubicBezTo>
                    <a:pt x="19255" y="60"/>
                    <a:pt x="19269" y="46"/>
                    <a:pt x="19269" y="30"/>
                  </a:cubicBezTo>
                  <a:cubicBezTo>
                    <a:pt x="19269" y="13"/>
                    <a:pt x="19255" y="0"/>
                    <a:pt x="19239" y="0"/>
                  </a:cubicBezTo>
                  <a:close/>
                  <a:moveTo>
                    <a:pt x="19418" y="0"/>
                  </a:moveTo>
                  <a:cubicBezTo>
                    <a:pt x="19401" y="0"/>
                    <a:pt x="19388" y="13"/>
                    <a:pt x="19388" y="30"/>
                  </a:cubicBezTo>
                  <a:cubicBezTo>
                    <a:pt x="19388" y="46"/>
                    <a:pt x="19401" y="60"/>
                    <a:pt x="19418" y="60"/>
                  </a:cubicBezTo>
                  <a:cubicBezTo>
                    <a:pt x="19435" y="60"/>
                    <a:pt x="19448" y="46"/>
                    <a:pt x="19448" y="30"/>
                  </a:cubicBezTo>
                  <a:cubicBezTo>
                    <a:pt x="19448" y="13"/>
                    <a:pt x="19435" y="0"/>
                    <a:pt x="19418" y="0"/>
                  </a:cubicBezTo>
                  <a:close/>
                  <a:moveTo>
                    <a:pt x="18520" y="0"/>
                  </a:moveTo>
                  <a:cubicBezTo>
                    <a:pt x="18504" y="0"/>
                    <a:pt x="18490" y="13"/>
                    <a:pt x="18490" y="30"/>
                  </a:cubicBezTo>
                  <a:cubicBezTo>
                    <a:pt x="18490" y="46"/>
                    <a:pt x="18504" y="60"/>
                    <a:pt x="18520" y="60"/>
                  </a:cubicBezTo>
                  <a:cubicBezTo>
                    <a:pt x="18537" y="60"/>
                    <a:pt x="18550" y="46"/>
                    <a:pt x="18550" y="30"/>
                  </a:cubicBezTo>
                  <a:cubicBezTo>
                    <a:pt x="18550" y="13"/>
                    <a:pt x="18537" y="0"/>
                    <a:pt x="18520" y="0"/>
                  </a:cubicBezTo>
                  <a:close/>
                  <a:moveTo>
                    <a:pt x="18700" y="0"/>
                  </a:moveTo>
                  <a:cubicBezTo>
                    <a:pt x="18683" y="0"/>
                    <a:pt x="18670" y="13"/>
                    <a:pt x="18670" y="30"/>
                  </a:cubicBezTo>
                  <a:cubicBezTo>
                    <a:pt x="18670" y="46"/>
                    <a:pt x="18683" y="60"/>
                    <a:pt x="18700" y="60"/>
                  </a:cubicBezTo>
                  <a:cubicBezTo>
                    <a:pt x="18717" y="60"/>
                    <a:pt x="18730" y="46"/>
                    <a:pt x="18730" y="30"/>
                  </a:cubicBezTo>
                  <a:cubicBezTo>
                    <a:pt x="18730" y="13"/>
                    <a:pt x="18717" y="0"/>
                    <a:pt x="18700" y="0"/>
                  </a:cubicBezTo>
                  <a:close/>
                  <a:moveTo>
                    <a:pt x="18879" y="0"/>
                  </a:moveTo>
                  <a:cubicBezTo>
                    <a:pt x="18863" y="0"/>
                    <a:pt x="18849" y="13"/>
                    <a:pt x="18849" y="30"/>
                  </a:cubicBezTo>
                  <a:cubicBezTo>
                    <a:pt x="18849" y="46"/>
                    <a:pt x="18863" y="60"/>
                    <a:pt x="18879" y="60"/>
                  </a:cubicBezTo>
                  <a:cubicBezTo>
                    <a:pt x="18896" y="60"/>
                    <a:pt x="18909" y="46"/>
                    <a:pt x="18909" y="30"/>
                  </a:cubicBezTo>
                  <a:cubicBezTo>
                    <a:pt x="18909" y="13"/>
                    <a:pt x="18896" y="0"/>
                    <a:pt x="18879" y="0"/>
                  </a:cubicBezTo>
                  <a:close/>
                  <a:moveTo>
                    <a:pt x="19059" y="0"/>
                  </a:moveTo>
                  <a:cubicBezTo>
                    <a:pt x="19042" y="0"/>
                    <a:pt x="19029" y="13"/>
                    <a:pt x="19029" y="30"/>
                  </a:cubicBezTo>
                  <a:cubicBezTo>
                    <a:pt x="19029" y="46"/>
                    <a:pt x="19042" y="60"/>
                    <a:pt x="19059" y="60"/>
                  </a:cubicBezTo>
                  <a:cubicBezTo>
                    <a:pt x="19076" y="60"/>
                    <a:pt x="19089" y="46"/>
                    <a:pt x="19089" y="30"/>
                  </a:cubicBezTo>
                  <a:cubicBezTo>
                    <a:pt x="19089" y="13"/>
                    <a:pt x="19076" y="0"/>
                    <a:pt x="19059" y="0"/>
                  </a:cubicBezTo>
                  <a:close/>
                  <a:moveTo>
                    <a:pt x="16546" y="0"/>
                  </a:moveTo>
                  <a:cubicBezTo>
                    <a:pt x="16529" y="0"/>
                    <a:pt x="16516" y="13"/>
                    <a:pt x="16516" y="30"/>
                  </a:cubicBezTo>
                  <a:cubicBezTo>
                    <a:pt x="16516" y="46"/>
                    <a:pt x="16529" y="60"/>
                    <a:pt x="16546" y="60"/>
                  </a:cubicBezTo>
                  <a:cubicBezTo>
                    <a:pt x="16562" y="60"/>
                    <a:pt x="16576" y="46"/>
                    <a:pt x="16576" y="30"/>
                  </a:cubicBezTo>
                  <a:cubicBezTo>
                    <a:pt x="16576" y="13"/>
                    <a:pt x="16562" y="0"/>
                    <a:pt x="16546" y="0"/>
                  </a:cubicBezTo>
                  <a:close/>
                  <a:moveTo>
                    <a:pt x="20136" y="0"/>
                  </a:moveTo>
                  <a:cubicBezTo>
                    <a:pt x="20120" y="0"/>
                    <a:pt x="20106" y="13"/>
                    <a:pt x="20106" y="30"/>
                  </a:cubicBezTo>
                  <a:cubicBezTo>
                    <a:pt x="20106" y="46"/>
                    <a:pt x="20120" y="60"/>
                    <a:pt x="20136" y="60"/>
                  </a:cubicBezTo>
                  <a:cubicBezTo>
                    <a:pt x="20153" y="60"/>
                    <a:pt x="20166" y="46"/>
                    <a:pt x="20166" y="30"/>
                  </a:cubicBezTo>
                  <a:cubicBezTo>
                    <a:pt x="20166" y="13"/>
                    <a:pt x="20153" y="0"/>
                    <a:pt x="20136" y="0"/>
                  </a:cubicBezTo>
                  <a:close/>
                  <a:moveTo>
                    <a:pt x="19957" y="0"/>
                  </a:moveTo>
                  <a:cubicBezTo>
                    <a:pt x="19940" y="0"/>
                    <a:pt x="19927" y="13"/>
                    <a:pt x="19927" y="30"/>
                  </a:cubicBezTo>
                  <a:cubicBezTo>
                    <a:pt x="19927" y="46"/>
                    <a:pt x="19940" y="60"/>
                    <a:pt x="19957" y="60"/>
                  </a:cubicBezTo>
                  <a:cubicBezTo>
                    <a:pt x="19973" y="60"/>
                    <a:pt x="19987" y="46"/>
                    <a:pt x="19987" y="30"/>
                  </a:cubicBezTo>
                  <a:cubicBezTo>
                    <a:pt x="19987" y="13"/>
                    <a:pt x="19973" y="0"/>
                    <a:pt x="19957" y="0"/>
                  </a:cubicBezTo>
                  <a:close/>
                  <a:moveTo>
                    <a:pt x="19777" y="0"/>
                  </a:moveTo>
                  <a:cubicBezTo>
                    <a:pt x="19761" y="0"/>
                    <a:pt x="19747" y="13"/>
                    <a:pt x="19747" y="30"/>
                  </a:cubicBezTo>
                  <a:cubicBezTo>
                    <a:pt x="19747" y="46"/>
                    <a:pt x="19761" y="60"/>
                    <a:pt x="19777" y="60"/>
                  </a:cubicBezTo>
                  <a:cubicBezTo>
                    <a:pt x="19794" y="60"/>
                    <a:pt x="19807" y="46"/>
                    <a:pt x="19807" y="30"/>
                  </a:cubicBezTo>
                  <a:cubicBezTo>
                    <a:pt x="19807" y="13"/>
                    <a:pt x="19794" y="0"/>
                    <a:pt x="19777" y="0"/>
                  </a:cubicBezTo>
                  <a:close/>
                  <a:moveTo>
                    <a:pt x="19598" y="0"/>
                  </a:moveTo>
                  <a:cubicBezTo>
                    <a:pt x="19581" y="0"/>
                    <a:pt x="19568" y="13"/>
                    <a:pt x="19568" y="30"/>
                  </a:cubicBezTo>
                  <a:cubicBezTo>
                    <a:pt x="19568" y="46"/>
                    <a:pt x="19581" y="60"/>
                    <a:pt x="19598" y="60"/>
                  </a:cubicBezTo>
                  <a:cubicBezTo>
                    <a:pt x="19614" y="60"/>
                    <a:pt x="19628" y="46"/>
                    <a:pt x="19628" y="30"/>
                  </a:cubicBezTo>
                  <a:cubicBezTo>
                    <a:pt x="19628" y="13"/>
                    <a:pt x="19614" y="0"/>
                    <a:pt x="19598" y="0"/>
                  </a:cubicBezTo>
                  <a:close/>
                  <a:moveTo>
                    <a:pt x="20316" y="0"/>
                  </a:moveTo>
                  <a:cubicBezTo>
                    <a:pt x="20299" y="0"/>
                    <a:pt x="20286" y="13"/>
                    <a:pt x="20286" y="30"/>
                  </a:cubicBezTo>
                  <a:cubicBezTo>
                    <a:pt x="20286" y="46"/>
                    <a:pt x="20299" y="60"/>
                    <a:pt x="20316" y="60"/>
                  </a:cubicBezTo>
                  <a:cubicBezTo>
                    <a:pt x="20332" y="60"/>
                    <a:pt x="20346" y="46"/>
                    <a:pt x="20346" y="30"/>
                  </a:cubicBezTo>
                  <a:cubicBezTo>
                    <a:pt x="20346" y="13"/>
                    <a:pt x="20332" y="0"/>
                    <a:pt x="20316" y="0"/>
                  </a:cubicBezTo>
                  <a:close/>
                  <a:moveTo>
                    <a:pt x="17264" y="0"/>
                  </a:moveTo>
                  <a:cubicBezTo>
                    <a:pt x="17247" y="0"/>
                    <a:pt x="17234" y="13"/>
                    <a:pt x="17234" y="30"/>
                  </a:cubicBezTo>
                  <a:cubicBezTo>
                    <a:pt x="17234" y="46"/>
                    <a:pt x="17247" y="60"/>
                    <a:pt x="17264" y="60"/>
                  </a:cubicBezTo>
                  <a:cubicBezTo>
                    <a:pt x="17280" y="60"/>
                    <a:pt x="17294" y="46"/>
                    <a:pt x="17294" y="30"/>
                  </a:cubicBezTo>
                  <a:cubicBezTo>
                    <a:pt x="17294" y="13"/>
                    <a:pt x="17280" y="0"/>
                    <a:pt x="17264" y="0"/>
                  </a:cubicBezTo>
                  <a:close/>
                  <a:moveTo>
                    <a:pt x="18341" y="0"/>
                  </a:moveTo>
                  <a:cubicBezTo>
                    <a:pt x="18324" y="0"/>
                    <a:pt x="18311" y="13"/>
                    <a:pt x="18311" y="30"/>
                  </a:cubicBezTo>
                  <a:cubicBezTo>
                    <a:pt x="18311" y="46"/>
                    <a:pt x="18324" y="60"/>
                    <a:pt x="18341" y="60"/>
                  </a:cubicBezTo>
                  <a:cubicBezTo>
                    <a:pt x="18358" y="60"/>
                    <a:pt x="18371" y="46"/>
                    <a:pt x="18371" y="30"/>
                  </a:cubicBezTo>
                  <a:cubicBezTo>
                    <a:pt x="18371" y="13"/>
                    <a:pt x="18358" y="0"/>
                    <a:pt x="18341" y="0"/>
                  </a:cubicBezTo>
                  <a:close/>
                  <a:moveTo>
                    <a:pt x="16905" y="0"/>
                  </a:moveTo>
                  <a:cubicBezTo>
                    <a:pt x="16888" y="0"/>
                    <a:pt x="16875" y="13"/>
                    <a:pt x="16875" y="30"/>
                  </a:cubicBezTo>
                  <a:cubicBezTo>
                    <a:pt x="16875" y="46"/>
                    <a:pt x="16888" y="60"/>
                    <a:pt x="16905" y="60"/>
                  </a:cubicBezTo>
                  <a:cubicBezTo>
                    <a:pt x="16921" y="60"/>
                    <a:pt x="16935" y="46"/>
                    <a:pt x="16935" y="30"/>
                  </a:cubicBezTo>
                  <a:cubicBezTo>
                    <a:pt x="16935" y="13"/>
                    <a:pt x="16921" y="0"/>
                    <a:pt x="16905" y="0"/>
                  </a:cubicBezTo>
                  <a:close/>
                  <a:moveTo>
                    <a:pt x="16725" y="0"/>
                  </a:moveTo>
                  <a:cubicBezTo>
                    <a:pt x="16709" y="0"/>
                    <a:pt x="16695" y="13"/>
                    <a:pt x="16695" y="30"/>
                  </a:cubicBezTo>
                  <a:cubicBezTo>
                    <a:pt x="16695" y="46"/>
                    <a:pt x="16709" y="60"/>
                    <a:pt x="16725" y="60"/>
                  </a:cubicBezTo>
                  <a:cubicBezTo>
                    <a:pt x="16742" y="60"/>
                    <a:pt x="16755" y="46"/>
                    <a:pt x="16755" y="30"/>
                  </a:cubicBezTo>
                  <a:cubicBezTo>
                    <a:pt x="16755" y="13"/>
                    <a:pt x="16742" y="0"/>
                    <a:pt x="16725" y="0"/>
                  </a:cubicBezTo>
                  <a:close/>
                  <a:moveTo>
                    <a:pt x="17443" y="0"/>
                  </a:moveTo>
                  <a:cubicBezTo>
                    <a:pt x="17427" y="0"/>
                    <a:pt x="17413" y="13"/>
                    <a:pt x="17413" y="30"/>
                  </a:cubicBezTo>
                  <a:cubicBezTo>
                    <a:pt x="17413" y="46"/>
                    <a:pt x="17427" y="60"/>
                    <a:pt x="17443" y="60"/>
                  </a:cubicBezTo>
                  <a:cubicBezTo>
                    <a:pt x="17460" y="60"/>
                    <a:pt x="17473" y="46"/>
                    <a:pt x="17473" y="30"/>
                  </a:cubicBezTo>
                  <a:cubicBezTo>
                    <a:pt x="17473" y="13"/>
                    <a:pt x="17460" y="0"/>
                    <a:pt x="17443" y="0"/>
                  </a:cubicBezTo>
                  <a:close/>
                  <a:moveTo>
                    <a:pt x="17084" y="0"/>
                  </a:moveTo>
                  <a:cubicBezTo>
                    <a:pt x="17068" y="0"/>
                    <a:pt x="17054" y="13"/>
                    <a:pt x="17054" y="30"/>
                  </a:cubicBezTo>
                  <a:cubicBezTo>
                    <a:pt x="17054" y="46"/>
                    <a:pt x="17068" y="60"/>
                    <a:pt x="17084" y="60"/>
                  </a:cubicBezTo>
                  <a:cubicBezTo>
                    <a:pt x="17101" y="60"/>
                    <a:pt x="17114" y="46"/>
                    <a:pt x="17114" y="30"/>
                  </a:cubicBezTo>
                  <a:cubicBezTo>
                    <a:pt x="17114" y="13"/>
                    <a:pt x="17101" y="0"/>
                    <a:pt x="17084" y="0"/>
                  </a:cubicBezTo>
                  <a:close/>
                  <a:moveTo>
                    <a:pt x="17982" y="0"/>
                  </a:moveTo>
                  <a:cubicBezTo>
                    <a:pt x="17965" y="0"/>
                    <a:pt x="17952" y="13"/>
                    <a:pt x="17952" y="30"/>
                  </a:cubicBezTo>
                  <a:cubicBezTo>
                    <a:pt x="17952" y="46"/>
                    <a:pt x="17965" y="60"/>
                    <a:pt x="17982" y="60"/>
                  </a:cubicBezTo>
                  <a:cubicBezTo>
                    <a:pt x="17998" y="60"/>
                    <a:pt x="18012" y="46"/>
                    <a:pt x="18012" y="30"/>
                  </a:cubicBezTo>
                  <a:cubicBezTo>
                    <a:pt x="18012" y="13"/>
                    <a:pt x="17998" y="0"/>
                    <a:pt x="17982" y="0"/>
                  </a:cubicBezTo>
                  <a:close/>
                  <a:moveTo>
                    <a:pt x="17623" y="0"/>
                  </a:moveTo>
                  <a:cubicBezTo>
                    <a:pt x="17606" y="0"/>
                    <a:pt x="17593" y="13"/>
                    <a:pt x="17593" y="30"/>
                  </a:cubicBezTo>
                  <a:cubicBezTo>
                    <a:pt x="17593" y="46"/>
                    <a:pt x="17606" y="60"/>
                    <a:pt x="17623" y="60"/>
                  </a:cubicBezTo>
                  <a:cubicBezTo>
                    <a:pt x="17639" y="60"/>
                    <a:pt x="17653" y="46"/>
                    <a:pt x="17653" y="30"/>
                  </a:cubicBezTo>
                  <a:cubicBezTo>
                    <a:pt x="17653" y="13"/>
                    <a:pt x="17639" y="0"/>
                    <a:pt x="17623" y="0"/>
                  </a:cubicBezTo>
                  <a:close/>
                  <a:moveTo>
                    <a:pt x="24445" y="0"/>
                  </a:moveTo>
                  <a:cubicBezTo>
                    <a:pt x="24428" y="0"/>
                    <a:pt x="24415" y="13"/>
                    <a:pt x="24415" y="30"/>
                  </a:cubicBezTo>
                  <a:cubicBezTo>
                    <a:pt x="24415" y="46"/>
                    <a:pt x="24428" y="60"/>
                    <a:pt x="24445" y="60"/>
                  </a:cubicBezTo>
                  <a:cubicBezTo>
                    <a:pt x="24461" y="60"/>
                    <a:pt x="24475" y="46"/>
                    <a:pt x="24475" y="30"/>
                  </a:cubicBezTo>
                  <a:cubicBezTo>
                    <a:pt x="24475" y="13"/>
                    <a:pt x="24461" y="0"/>
                    <a:pt x="24445" y="0"/>
                  </a:cubicBezTo>
                  <a:close/>
                  <a:moveTo>
                    <a:pt x="17802" y="0"/>
                  </a:moveTo>
                  <a:cubicBezTo>
                    <a:pt x="17786" y="0"/>
                    <a:pt x="17772" y="13"/>
                    <a:pt x="17772" y="30"/>
                  </a:cubicBezTo>
                  <a:cubicBezTo>
                    <a:pt x="17772" y="46"/>
                    <a:pt x="17786" y="60"/>
                    <a:pt x="17802" y="60"/>
                  </a:cubicBezTo>
                  <a:cubicBezTo>
                    <a:pt x="17819" y="60"/>
                    <a:pt x="17832" y="46"/>
                    <a:pt x="17832" y="30"/>
                  </a:cubicBezTo>
                  <a:cubicBezTo>
                    <a:pt x="17832" y="13"/>
                    <a:pt x="17819" y="0"/>
                    <a:pt x="17802" y="0"/>
                  </a:cubicBezTo>
                  <a:close/>
                  <a:moveTo>
                    <a:pt x="18161" y="0"/>
                  </a:moveTo>
                  <a:cubicBezTo>
                    <a:pt x="18145" y="0"/>
                    <a:pt x="18131" y="13"/>
                    <a:pt x="18131" y="30"/>
                  </a:cubicBezTo>
                  <a:cubicBezTo>
                    <a:pt x="18131" y="46"/>
                    <a:pt x="18145" y="60"/>
                    <a:pt x="18161" y="60"/>
                  </a:cubicBezTo>
                  <a:cubicBezTo>
                    <a:pt x="18178" y="60"/>
                    <a:pt x="18191" y="46"/>
                    <a:pt x="18191" y="30"/>
                  </a:cubicBezTo>
                  <a:cubicBezTo>
                    <a:pt x="18191" y="13"/>
                    <a:pt x="18178" y="0"/>
                    <a:pt x="18161" y="0"/>
                  </a:cubicBezTo>
                  <a:close/>
                  <a:moveTo>
                    <a:pt x="23367" y="0"/>
                  </a:moveTo>
                  <a:cubicBezTo>
                    <a:pt x="23351" y="0"/>
                    <a:pt x="23337" y="13"/>
                    <a:pt x="23337" y="30"/>
                  </a:cubicBezTo>
                  <a:cubicBezTo>
                    <a:pt x="23337" y="46"/>
                    <a:pt x="23351" y="60"/>
                    <a:pt x="23367" y="60"/>
                  </a:cubicBezTo>
                  <a:cubicBezTo>
                    <a:pt x="23384" y="60"/>
                    <a:pt x="23397" y="46"/>
                    <a:pt x="23397" y="30"/>
                  </a:cubicBezTo>
                  <a:cubicBezTo>
                    <a:pt x="23397" y="13"/>
                    <a:pt x="23384" y="0"/>
                    <a:pt x="23367" y="0"/>
                  </a:cubicBezTo>
                  <a:close/>
                  <a:moveTo>
                    <a:pt x="22649" y="0"/>
                  </a:moveTo>
                  <a:cubicBezTo>
                    <a:pt x="22633" y="0"/>
                    <a:pt x="22619" y="13"/>
                    <a:pt x="22619" y="30"/>
                  </a:cubicBezTo>
                  <a:cubicBezTo>
                    <a:pt x="22619" y="46"/>
                    <a:pt x="22633" y="60"/>
                    <a:pt x="22649" y="60"/>
                  </a:cubicBezTo>
                  <a:cubicBezTo>
                    <a:pt x="22666" y="60"/>
                    <a:pt x="22679" y="46"/>
                    <a:pt x="22679" y="30"/>
                  </a:cubicBezTo>
                  <a:cubicBezTo>
                    <a:pt x="22679" y="13"/>
                    <a:pt x="22666" y="0"/>
                    <a:pt x="22649" y="0"/>
                  </a:cubicBezTo>
                  <a:close/>
                  <a:moveTo>
                    <a:pt x="23008" y="0"/>
                  </a:moveTo>
                  <a:cubicBezTo>
                    <a:pt x="22992" y="0"/>
                    <a:pt x="22978" y="13"/>
                    <a:pt x="22978" y="30"/>
                  </a:cubicBezTo>
                  <a:cubicBezTo>
                    <a:pt x="22978" y="46"/>
                    <a:pt x="22992" y="60"/>
                    <a:pt x="23008" y="60"/>
                  </a:cubicBezTo>
                  <a:cubicBezTo>
                    <a:pt x="23025" y="60"/>
                    <a:pt x="23038" y="46"/>
                    <a:pt x="23038" y="30"/>
                  </a:cubicBezTo>
                  <a:cubicBezTo>
                    <a:pt x="23038" y="13"/>
                    <a:pt x="23025" y="0"/>
                    <a:pt x="23008" y="0"/>
                  </a:cubicBezTo>
                  <a:close/>
                  <a:moveTo>
                    <a:pt x="22829" y="0"/>
                  </a:moveTo>
                  <a:cubicBezTo>
                    <a:pt x="22812" y="0"/>
                    <a:pt x="22799" y="13"/>
                    <a:pt x="22799" y="30"/>
                  </a:cubicBezTo>
                  <a:cubicBezTo>
                    <a:pt x="22799" y="46"/>
                    <a:pt x="22812" y="60"/>
                    <a:pt x="22829" y="60"/>
                  </a:cubicBezTo>
                  <a:cubicBezTo>
                    <a:pt x="22845" y="60"/>
                    <a:pt x="22859" y="46"/>
                    <a:pt x="22859" y="30"/>
                  </a:cubicBezTo>
                  <a:cubicBezTo>
                    <a:pt x="22859" y="13"/>
                    <a:pt x="22845" y="0"/>
                    <a:pt x="22829" y="0"/>
                  </a:cubicBezTo>
                  <a:close/>
                  <a:moveTo>
                    <a:pt x="23547" y="0"/>
                  </a:moveTo>
                  <a:cubicBezTo>
                    <a:pt x="23530" y="0"/>
                    <a:pt x="23517" y="13"/>
                    <a:pt x="23517" y="30"/>
                  </a:cubicBezTo>
                  <a:cubicBezTo>
                    <a:pt x="23517" y="46"/>
                    <a:pt x="23530" y="60"/>
                    <a:pt x="23547" y="60"/>
                  </a:cubicBezTo>
                  <a:cubicBezTo>
                    <a:pt x="23564" y="60"/>
                    <a:pt x="23577" y="46"/>
                    <a:pt x="23577" y="30"/>
                  </a:cubicBezTo>
                  <a:cubicBezTo>
                    <a:pt x="23577" y="13"/>
                    <a:pt x="23564" y="0"/>
                    <a:pt x="23547" y="0"/>
                  </a:cubicBezTo>
                  <a:close/>
                  <a:moveTo>
                    <a:pt x="23188" y="0"/>
                  </a:moveTo>
                  <a:cubicBezTo>
                    <a:pt x="23171" y="0"/>
                    <a:pt x="23158" y="13"/>
                    <a:pt x="23158" y="30"/>
                  </a:cubicBezTo>
                  <a:cubicBezTo>
                    <a:pt x="23158" y="46"/>
                    <a:pt x="23171" y="60"/>
                    <a:pt x="23188" y="60"/>
                  </a:cubicBezTo>
                  <a:cubicBezTo>
                    <a:pt x="23205" y="60"/>
                    <a:pt x="23218" y="46"/>
                    <a:pt x="23218" y="30"/>
                  </a:cubicBezTo>
                  <a:cubicBezTo>
                    <a:pt x="23218" y="13"/>
                    <a:pt x="23205" y="0"/>
                    <a:pt x="23188" y="0"/>
                  </a:cubicBezTo>
                  <a:close/>
                  <a:moveTo>
                    <a:pt x="23727" y="0"/>
                  </a:moveTo>
                  <a:cubicBezTo>
                    <a:pt x="23710" y="0"/>
                    <a:pt x="23697" y="13"/>
                    <a:pt x="23697" y="30"/>
                  </a:cubicBezTo>
                  <a:cubicBezTo>
                    <a:pt x="23697" y="46"/>
                    <a:pt x="23710" y="60"/>
                    <a:pt x="23727" y="60"/>
                  </a:cubicBezTo>
                  <a:cubicBezTo>
                    <a:pt x="23743" y="60"/>
                    <a:pt x="23757" y="46"/>
                    <a:pt x="23757" y="30"/>
                  </a:cubicBezTo>
                  <a:cubicBezTo>
                    <a:pt x="23757" y="13"/>
                    <a:pt x="23743" y="0"/>
                    <a:pt x="23727" y="0"/>
                  </a:cubicBezTo>
                  <a:close/>
                  <a:moveTo>
                    <a:pt x="24086" y="0"/>
                  </a:moveTo>
                  <a:cubicBezTo>
                    <a:pt x="24069" y="0"/>
                    <a:pt x="24056" y="13"/>
                    <a:pt x="24056" y="30"/>
                  </a:cubicBezTo>
                  <a:cubicBezTo>
                    <a:pt x="24056" y="46"/>
                    <a:pt x="24069" y="60"/>
                    <a:pt x="24086" y="60"/>
                  </a:cubicBezTo>
                  <a:cubicBezTo>
                    <a:pt x="24102" y="60"/>
                    <a:pt x="24116" y="46"/>
                    <a:pt x="24116" y="30"/>
                  </a:cubicBezTo>
                  <a:cubicBezTo>
                    <a:pt x="24116" y="13"/>
                    <a:pt x="24102" y="0"/>
                    <a:pt x="24086" y="0"/>
                  </a:cubicBezTo>
                  <a:close/>
                  <a:moveTo>
                    <a:pt x="24265" y="0"/>
                  </a:moveTo>
                  <a:cubicBezTo>
                    <a:pt x="24248" y="0"/>
                    <a:pt x="24235" y="13"/>
                    <a:pt x="24235" y="30"/>
                  </a:cubicBezTo>
                  <a:cubicBezTo>
                    <a:pt x="24235" y="46"/>
                    <a:pt x="24248" y="60"/>
                    <a:pt x="24265" y="60"/>
                  </a:cubicBezTo>
                  <a:cubicBezTo>
                    <a:pt x="24282" y="60"/>
                    <a:pt x="24295" y="46"/>
                    <a:pt x="24295" y="30"/>
                  </a:cubicBezTo>
                  <a:cubicBezTo>
                    <a:pt x="24295" y="13"/>
                    <a:pt x="24282" y="0"/>
                    <a:pt x="24265" y="0"/>
                  </a:cubicBezTo>
                  <a:close/>
                  <a:moveTo>
                    <a:pt x="23906" y="0"/>
                  </a:moveTo>
                  <a:cubicBezTo>
                    <a:pt x="23889" y="0"/>
                    <a:pt x="23876" y="13"/>
                    <a:pt x="23876" y="30"/>
                  </a:cubicBezTo>
                  <a:cubicBezTo>
                    <a:pt x="23876" y="46"/>
                    <a:pt x="23889" y="60"/>
                    <a:pt x="23906" y="60"/>
                  </a:cubicBezTo>
                  <a:cubicBezTo>
                    <a:pt x="23923" y="60"/>
                    <a:pt x="23936" y="46"/>
                    <a:pt x="23936" y="30"/>
                  </a:cubicBezTo>
                  <a:cubicBezTo>
                    <a:pt x="23936" y="13"/>
                    <a:pt x="23923" y="0"/>
                    <a:pt x="23906" y="0"/>
                  </a:cubicBezTo>
                  <a:close/>
                  <a:moveTo>
                    <a:pt x="22470" y="0"/>
                  </a:moveTo>
                  <a:cubicBezTo>
                    <a:pt x="22453" y="0"/>
                    <a:pt x="22440" y="13"/>
                    <a:pt x="22440" y="30"/>
                  </a:cubicBezTo>
                  <a:cubicBezTo>
                    <a:pt x="22440" y="46"/>
                    <a:pt x="22453" y="60"/>
                    <a:pt x="22470" y="60"/>
                  </a:cubicBezTo>
                  <a:cubicBezTo>
                    <a:pt x="22486" y="60"/>
                    <a:pt x="22500" y="46"/>
                    <a:pt x="22500" y="30"/>
                  </a:cubicBezTo>
                  <a:cubicBezTo>
                    <a:pt x="22500" y="13"/>
                    <a:pt x="22486" y="0"/>
                    <a:pt x="22470" y="0"/>
                  </a:cubicBezTo>
                  <a:close/>
                  <a:moveTo>
                    <a:pt x="21034" y="0"/>
                  </a:moveTo>
                  <a:cubicBezTo>
                    <a:pt x="21017" y="0"/>
                    <a:pt x="21004" y="13"/>
                    <a:pt x="21004" y="30"/>
                  </a:cubicBezTo>
                  <a:cubicBezTo>
                    <a:pt x="21004" y="46"/>
                    <a:pt x="21017" y="60"/>
                    <a:pt x="21034" y="60"/>
                  </a:cubicBezTo>
                  <a:cubicBezTo>
                    <a:pt x="21050" y="60"/>
                    <a:pt x="21064" y="46"/>
                    <a:pt x="21064" y="30"/>
                  </a:cubicBezTo>
                  <a:cubicBezTo>
                    <a:pt x="21064" y="13"/>
                    <a:pt x="21050" y="0"/>
                    <a:pt x="21034" y="0"/>
                  </a:cubicBezTo>
                  <a:close/>
                  <a:moveTo>
                    <a:pt x="21393" y="0"/>
                  </a:moveTo>
                  <a:cubicBezTo>
                    <a:pt x="21376" y="0"/>
                    <a:pt x="21363" y="13"/>
                    <a:pt x="21363" y="30"/>
                  </a:cubicBezTo>
                  <a:cubicBezTo>
                    <a:pt x="21363" y="46"/>
                    <a:pt x="21376" y="60"/>
                    <a:pt x="21393" y="60"/>
                  </a:cubicBezTo>
                  <a:cubicBezTo>
                    <a:pt x="21409" y="60"/>
                    <a:pt x="21423" y="46"/>
                    <a:pt x="21423" y="30"/>
                  </a:cubicBezTo>
                  <a:cubicBezTo>
                    <a:pt x="21423" y="13"/>
                    <a:pt x="21409" y="0"/>
                    <a:pt x="21393" y="0"/>
                  </a:cubicBezTo>
                  <a:close/>
                  <a:moveTo>
                    <a:pt x="21213" y="0"/>
                  </a:moveTo>
                  <a:cubicBezTo>
                    <a:pt x="21197" y="0"/>
                    <a:pt x="21183" y="13"/>
                    <a:pt x="21183" y="30"/>
                  </a:cubicBezTo>
                  <a:cubicBezTo>
                    <a:pt x="21183" y="46"/>
                    <a:pt x="21197" y="60"/>
                    <a:pt x="21213" y="60"/>
                  </a:cubicBezTo>
                  <a:cubicBezTo>
                    <a:pt x="21230" y="60"/>
                    <a:pt x="21243" y="46"/>
                    <a:pt x="21243" y="30"/>
                  </a:cubicBezTo>
                  <a:cubicBezTo>
                    <a:pt x="21243" y="13"/>
                    <a:pt x="21230" y="0"/>
                    <a:pt x="21213" y="0"/>
                  </a:cubicBezTo>
                  <a:close/>
                  <a:moveTo>
                    <a:pt x="20675" y="0"/>
                  </a:moveTo>
                  <a:cubicBezTo>
                    <a:pt x="20658" y="0"/>
                    <a:pt x="20645" y="13"/>
                    <a:pt x="20645" y="30"/>
                  </a:cubicBezTo>
                  <a:cubicBezTo>
                    <a:pt x="20645" y="46"/>
                    <a:pt x="20658" y="60"/>
                    <a:pt x="20675" y="60"/>
                  </a:cubicBezTo>
                  <a:cubicBezTo>
                    <a:pt x="20691" y="60"/>
                    <a:pt x="20705" y="46"/>
                    <a:pt x="20705" y="30"/>
                  </a:cubicBezTo>
                  <a:cubicBezTo>
                    <a:pt x="20705" y="13"/>
                    <a:pt x="20691" y="0"/>
                    <a:pt x="20675" y="0"/>
                  </a:cubicBezTo>
                  <a:close/>
                  <a:moveTo>
                    <a:pt x="20854" y="0"/>
                  </a:moveTo>
                  <a:cubicBezTo>
                    <a:pt x="20838" y="0"/>
                    <a:pt x="20824" y="13"/>
                    <a:pt x="20824" y="30"/>
                  </a:cubicBezTo>
                  <a:cubicBezTo>
                    <a:pt x="20824" y="46"/>
                    <a:pt x="20838" y="60"/>
                    <a:pt x="20854" y="60"/>
                  </a:cubicBezTo>
                  <a:cubicBezTo>
                    <a:pt x="20871" y="60"/>
                    <a:pt x="20884" y="46"/>
                    <a:pt x="20884" y="30"/>
                  </a:cubicBezTo>
                  <a:cubicBezTo>
                    <a:pt x="20884" y="13"/>
                    <a:pt x="20871" y="0"/>
                    <a:pt x="20854" y="0"/>
                  </a:cubicBezTo>
                  <a:close/>
                  <a:moveTo>
                    <a:pt x="21572" y="0"/>
                  </a:moveTo>
                  <a:cubicBezTo>
                    <a:pt x="21556" y="0"/>
                    <a:pt x="21542" y="13"/>
                    <a:pt x="21542" y="30"/>
                  </a:cubicBezTo>
                  <a:cubicBezTo>
                    <a:pt x="21542" y="46"/>
                    <a:pt x="21556" y="60"/>
                    <a:pt x="21572" y="60"/>
                  </a:cubicBezTo>
                  <a:cubicBezTo>
                    <a:pt x="21589" y="60"/>
                    <a:pt x="21602" y="46"/>
                    <a:pt x="21602" y="30"/>
                  </a:cubicBezTo>
                  <a:cubicBezTo>
                    <a:pt x="21602" y="13"/>
                    <a:pt x="21589" y="0"/>
                    <a:pt x="21572" y="0"/>
                  </a:cubicBezTo>
                  <a:close/>
                  <a:moveTo>
                    <a:pt x="22290" y="0"/>
                  </a:moveTo>
                  <a:cubicBezTo>
                    <a:pt x="22274" y="0"/>
                    <a:pt x="22260" y="13"/>
                    <a:pt x="22260" y="30"/>
                  </a:cubicBezTo>
                  <a:cubicBezTo>
                    <a:pt x="22260" y="46"/>
                    <a:pt x="22274" y="60"/>
                    <a:pt x="22290" y="60"/>
                  </a:cubicBezTo>
                  <a:cubicBezTo>
                    <a:pt x="22307" y="60"/>
                    <a:pt x="22320" y="46"/>
                    <a:pt x="22320" y="30"/>
                  </a:cubicBezTo>
                  <a:cubicBezTo>
                    <a:pt x="22320" y="13"/>
                    <a:pt x="22307" y="0"/>
                    <a:pt x="22290" y="0"/>
                  </a:cubicBezTo>
                  <a:close/>
                  <a:moveTo>
                    <a:pt x="21931" y="0"/>
                  </a:moveTo>
                  <a:cubicBezTo>
                    <a:pt x="21915" y="0"/>
                    <a:pt x="21901" y="13"/>
                    <a:pt x="21901" y="30"/>
                  </a:cubicBezTo>
                  <a:cubicBezTo>
                    <a:pt x="21901" y="46"/>
                    <a:pt x="21915" y="60"/>
                    <a:pt x="21931" y="60"/>
                  </a:cubicBezTo>
                  <a:cubicBezTo>
                    <a:pt x="21948" y="60"/>
                    <a:pt x="21961" y="46"/>
                    <a:pt x="21961" y="30"/>
                  </a:cubicBezTo>
                  <a:cubicBezTo>
                    <a:pt x="21961" y="13"/>
                    <a:pt x="21948" y="0"/>
                    <a:pt x="21931" y="0"/>
                  </a:cubicBezTo>
                  <a:close/>
                  <a:moveTo>
                    <a:pt x="22111" y="0"/>
                  </a:moveTo>
                  <a:cubicBezTo>
                    <a:pt x="22094" y="0"/>
                    <a:pt x="22081" y="13"/>
                    <a:pt x="22081" y="30"/>
                  </a:cubicBezTo>
                  <a:cubicBezTo>
                    <a:pt x="22081" y="46"/>
                    <a:pt x="22094" y="60"/>
                    <a:pt x="22111" y="60"/>
                  </a:cubicBezTo>
                  <a:cubicBezTo>
                    <a:pt x="22127" y="60"/>
                    <a:pt x="22141" y="46"/>
                    <a:pt x="22141" y="30"/>
                  </a:cubicBezTo>
                  <a:cubicBezTo>
                    <a:pt x="22141" y="13"/>
                    <a:pt x="22127" y="0"/>
                    <a:pt x="22111" y="0"/>
                  </a:cubicBezTo>
                  <a:close/>
                  <a:moveTo>
                    <a:pt x="21752" y="0"/>
                  </a:moveTo>
                  <a:cubicBezTo>
                    <a:pt x="21735" y="0"/>
                    <a:pt x="21722" y="13"/>
                    <a:pt x="21722" y="30"/>
                  </a:cubicBezTo>
                  <a:cubicBezTo>
                    <a:pt x="21722" y="46"/>
                    <a:pt x="21735" y="60"/>
                    <a:pt x="21752" y="60"/>
                  </a:cubicBezTo>
                  <a:cubicBezTo>
                    <a:pt x="21768" y="60"/>
                    <a:pt x="21782" y="46"/>
                    <a:pt x="21782" y="30"/>
                  </a:cubicBezTo>
                  <a:cubicBezTo>
                    <a:pt x="21782" y="13"/>
                    <a:pt x="21768" y="0"/>
                    <a:pt x="21752" y="0"/>
                  </a:cubicBezTo>
                  <a:close/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" y="14"/>
                    <a:pt x="0" y="22"/>
                    <a:pt x="0" y="30"/>
                  </a:cubicBezTo>
                  <a:cubicBezTo>
                    <a:pt x="0" y="38"/>
                    <a:pt x="3" y="46"/>
                    <a:pt x="9" y="51"/>
                  </a:cubicBezTo>
                  <a:cubicBezTo>
                    <a:pt x="14" y="57"/>
                    <a:pt x="22" y="60"/>
                    <a:pt x="30" y="60"/>
                  </a:cubicBezTo>
                  <a:cubicBezTo>
                    <a:pt x="38" y="60"/>
                    <a:pt x="46" y="57"/>
                    <a:pt x="51" y="51"/>
                  </a:cubicBezTo>
                  <a:cubicBezTo>
                    <a:pt x="57" y="46"/>
                    <a:pt x="60" y="38"/>
                    <a:pt x="60" y="30"/>
                  </a:cubicBezTo>
                  <a:cubicBezTo>
                    <a:pt x="60" y="22"/>
                    <a:pt x="57" y="14"/>
                    <a:pt x="51" y="9"/>
                  </a:cubicBezTo>
                  <a:cubicBezTo>
                    <a:pt x="46" y="3"/>
                    <a:pt x="38" y="0"/>
                    <a:pt x="30" y="0"/>
                  </a:cubicBezTo>
                  <a:close/>
                  <a:moveTo>
                    <a:pt x="32726" y="9"/>
                  </a:moveTo>
                  <a:cubicBezTo>
                    <a:pt x="32720" y="3"/>
                    <a:pt x="32712" y="0"/>
                    <a:pt x="32704" y="0"/>
                  </a:cubicBezTo>
                  <a:cubicBezTo>
                    <a:pt x="32697" y="0"/>
                    <a:pt x="32689" y="3"/>
                    <a:pt x="32683" y="9"/>
                  </a:cubicBezTo>
                  <a:cubicBezTo>
                    <a:pt x="32678" y="14"/>
                    <a:pt x="32674" y="22"/>
                    <a:pt x="32674" y="30"/>
                  </a:cubicBezTo>
                  <a:cubicBezTo>
                    <a:pt x="32674" y="38"/>
                    <a:pt x="32678" y="46"/>
                    <a:pt x="32683" y="51"/>
                  </a:cubicBezTo>
                  <a:cubicBezTo>
                    <a:pt x="32689" y="57"/>
                    <a:pt x="32697" y="60"/>
                    <a:pt x="32704" y="60"/>
                  </a:cubicBezTo>
                  <a:cubicBezTo>
                    <a:pt x="32712" y="60"/>
                    <a:pt x="32720" y="57"/>
                    <a:pt x="32726" y="51"/>
                  </a:cubicBezTo>
                  <a:cubicBezTo>
                    <a:pt x="32731" y="46"/>
                    <a:pt x="32734" y="38"/>
                    <a:pt x="32734" y="30"/>
                  </a:cubicBezTo>
                  <a:cubicBezTo>
                    <a:pt x="32734" y="22"/>
                    <a:pt x="32731" y="14"/>
                    <a:pt x="32726" y="9"/>
                  </a:cubicBezTo>
                  <a:close/>
                </a:path>
              </a:pathLst>
            </a:custGeom>
            <a:solidFill>
              <a:srgbClr val="0C1B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A77AE32-BA64-5ABF-EB9A-90ED9821C08D}"/>
                </a:ext>
              </a:extLst>
            </p:cNvPr>
            <p:cNvSpPr>
              <a:spLocks noSelect="1"/>
            </p:cNvSpPr>
            <p:nvPr userDrawn="1"/>
          </p:nvSpPr>
          <p:spPr bwMode="auto">
            <a:xfrm>
              <a:off x="6644" y="200"/>
              <a:ext cx="814" cy="158"/>
            </a:xfrm>
            <a:custGeom>
              <a:avLst/>
              <a:gdLst>
                <a:gd name="T0" fmla="*/ 223 w 4070"/>
                <a:gd name="T1" fmla="*/ 606 h 788"/>
                <a:gd name="T2" fmla="*/ 291 w 4070"/>
                <a:gd name="T3" fmla="*/ 452 h 788"/>
                <a:gd name="T4" fmla="*/ 960 w 4070"/>
                <a:gd name="T5" fmla="*/ 377 h 788"/>
                <a:gd name="T6" fmla="*/ 652 w 4070"/>
                <a:gd name="T7" fmla="*/ 435 h 788"/>
                <a:gd name="T8" fmla="*/ 823 w 4070"/>
                <a:gd name="T9" fmla="*/ 504 h 788"/>
                <a:gd name="T10" fmla="*/ 934 w 4070"/>
                <a:gd name="T11" fmla="*/ 542 h 788"/>
                <a:gd name="T12" fmla="*/ 868 w 4070"/>
                <a:gd name="T13" fmla="*/ 590 h 788"/>
                <a:gd name="T14" fmla="*/ 596 w 4070"/>
                <a:gd name="T15" fmla="*/ 551 h 788"/>
                <a:gd name="T16" fmla="*/ 960 w 4070"/>
                <a:gd name="T17" fmla="*/ 377 h 788"/>
                <a:gd name="T18" fmla="*/ 750 w 4070"/>
                <a:gd name="T19" fmla="*/ 276 h 788"/>
                <a:gd name="T20" fmla="*/ 652 w 4070"/>
                <a:gd name="T21" fmla="*/ 353 h 788"/>
                <a:gd name="T22" fmla="*/ 1116 w 4070"/>
                <a:gd name="T23" fmla="*/ 1 h 788"/>
                <a:gd name="T24" fmla="*/ 1123 w 4070"/>
                <a:gd name="T25" fmla="*/ 130 h 788"/>
                <a:gd name="T26" fmla="*/ 1174 w 4070"/>
                <a:gd name="T27" fmla="*/ 19 h 788"/>
                <a:gd name="T28" fmla="*/ 1184 w 4070"/>
                <a:gd name="T29" fmla="*/ 606 h 788"/>
                <a:gd name="T30" fmla="*/ 1068 w 4070"/>
                <a:gd name="T31" fmla="*/ 606 h 788"/>
                <a:gd name="T32" fmla="*/ 1444 w 4070"/>
                <a:gd name="T33" fmla="*/ 6 h 788"/>
                <a:gd name="T34" fmla="*/ 1598 w 4070"/>
                <a:gd name="T35" fmla="*/ 606 h 788"/>
                <a:gd name="T36" fmla="*/ 1598 w 4070"/>
                <a:gd name="T37" fmla="*/ 186 h 788"/>
                <a:gd name="T38" fmla="*/ 1646 w 4070"/>
                <a:gd name="T39" fmla="*/ 1 h 788"/>
                <a:gd name="T40" fmla="*/ 1653 w 4070"/>
                <a:gd name="T41" fmla="*/ 130 h 788"/>
                <a:gd name="T42" fmla="*/ 1704 w 4070"/>
                <a:gd name="T43" fmla="*/ 19 h 788"/>
                <a:gd name="T44" fmla="*/ 2250 w 4070"/>
                <a:gd name="T45" fmla="*/ 186 h 788"/>
                <a:gd name="T46" fmla="*/ 2027 w 4070"/>
                <a:gd name="T47" fmla="*/ 786 h 788"/>
                <a:gd name="T48" fmla="*/ 1865 w 4070"/>
                <a:gd name="T49" fmla="*/ 729 h 788"/>
                <a:gd name="T50" fmla="*/ 1907 w 4070"/>
                <a:gd name="T51" fmla="*/ 628 h 788"/>
                <a:gd name="T52" fmla="*/ 2023 w 4070"/>
                <a:gd name="T53" fmla="*/ 683 h 788"/>
                <a:gd name="T54" fmla="*/ 2134 w 4070"/>
                <a:gd name="T55" fmla="*/ 538 h 788"/>
                <a:gd name="T56" fmla="*/ 2089 w 4070"/>
                <a:gd name="T57" fmla="*/ 577 h 788"/>
                <a:gd name="T58" fmla="*/ 1879 w 4070"/>
                <a:gd name="T59" fmla="*/ 536 h 788"/>
                <a:gd name="T60" fmla="*/ 2010 w 4070"/>
                <a:gd name="T61" fmla="*/ 178 h 788"/>
                <a:gd name="T62" fmla="*/ 2134 w 4070"/>
                <a:gd name="T63" fmla="*/ 238 h 788"/>
                <a:gd name="T64" fmla="*/ 2035 w 4070"/>
                <a:gd name="T65" fmla="*/ 285 h 788"/>
                <a:gd name="T66" fmla="*/ 1968 w 4070"/>
                <a:gd name="T67" fmla="*/ 461 h 788"/>
                <a:gd name="T68" fmla="*/ 2105 w 4070"/>
                <a:gd name="T69" fmla="*/ 315 h 788"/>
                <a:gd name="T70" fmla="*/ 2515 w 4070"/>
                <a:gd name="T71" fmla="*/ 221 h 788"/>
                <a:gd name="T72" fmla="*/ 2385 w 4070"/>
                <a:gd name="T73" fmla="*/ 6 h 788"/>
                <a:gd name="T74" fmla="*/ 2501 w 4070"/>
                <a:gd name="T75" fmla="*/ 387 h 788"/>
                <a:gd name="T76" fmla="*/ 2645 w 4070"/>
                <a:gd name="T77" fmla="*/ 312 h 788"/>
                <a:gd name="T78" fmla="*/ 2784 w 4070"/>
                <a:gd name="T79" fmla="*/ 606 h 788"/>
                <a:gd name="T80" fmla="*/ 2621 w 4070"/>
                <a:gd name="T81" fmla="*/ 177 h 788"/>
                <a:gd name="T82" fmla="*/ 3294 w 4070"/>
                <a:gd name="T83" fmla="*/ 435 h 788"/>
                <a:gd name="T84" fmla="*/ 3100 w 4070"/>
                <a:gd name="T85" fmla="*/ 516 h 788"/>
                <a:gd name="T86" fmla="*/ 3212 w 4070"/>
                <a:gd name="T87" fmla="*/ 465 h 788"/>
                <a:gd name="T88" fmla="*/ 3241 w 4070"/>
                <a:gd name="T89" fmla="*/ 568 h 788"/>
                <a:gd name="T90" fmla="*/ 3092 w 4070"/>
                <a:gd name="T91" fmla="*/ 615 h 788"/>
                <a:gd name="T92" fmla="*/ 3088 w 4070"/>
                <a:gd name="T93" fmla="*/ 177 h 788"/>
                <a:gd name="T94" fmla="*/ 3150 w 4070"/>
                <a:gd name="T95" fmla="*/ 298 h 788"/>
                <a:gd name="T96" fmla="*/ 3025 w 4070"/>
                <a:gd name="T97" fmla="*/ 297 h 788"/>
                <a:gd name="T98" fmla="*/ 3461 w 4070"/>
                <a:gd name="T99" fmla="*/ 1 h 788"/>
                <a:gd name="T100" fmla="*/ 3414 w 4070"/>
                <a:gd name="T101" fmla="*/ 112 h 788"/>
                <a:gd name="T102" fmla="*/ 3530 w 4070"/>
                <a:gd name="T103" fmla="*/ 66 h 788"/>
                <a:gd name="T104" fmla="*/ 3405 w 4070"/>
                <a:gd name="T105" fmla="*/ 606 h 788"/>
                <a:gd name="T106" fmla="*/ 3405 w 4070"/>
                <a:gd name="T107" fmla="*/ 186 h 788"/>
                <a:gd name="T108" fmla="*/ 4070 w 4070"/>
                <a:gd name="T109" fmla="*/ 606 h 788"/>
                <a:gd name="T110" fmla="*/ 3950 w 4070"/>
                <a:gd name="T111" fmla="*/ 561 h 788"/>
                <a:gd name="T112" fmla="*/ 3875 w 4070"/>
                <a:gd name="T113" fmla="*/ 608 h 788"/>
                <a:gd name="T114" fmla="*/ 3629 w 4070"/>
                <a:gd name="T115" fmla="*/ 396 h 788"/>
                <a:gd name="T116" fmla="*/ 3898 w 4070"/>
                <a:gd name="T117" fmla="*/ 192 h 788"/>
                <a:gd name="T118" fmla="*/ 3955 w 4070"/>
                <a:gd name="T119" fmla="*/ 6 h 788"/>
                <a:gd name="T120" fmla="*/ 3925 w 4070"/>
                <a:gd name="T121" fmla="*/ 313 h 788"/>
                <a:gd name="T122" fmla="*/ 3749 w 4070"/>
                <a:gd name="T123" fmla="*/ 396 h 788"/>
                <a:gd name="T124" fmla="*/ 3925 w 4070"/>
                <a:gd name="T125" fmla="*/ 48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70" h="788">
                  <a:moveTo>
                    <a:pt x="583" y="6"/>
                  </a:moveTo>
                  <a:cubicBezTo>
                    <a:pt x="360" y="606"/>
                    <a:pt x="360" y="606"/>
                    <a:pt x="360" y="606"/>
                  </a:cubicBezTo>
                  <a:cubicBezTo>
                    <a:pt x="223" y="606"/>
                    <a:pt x="223" y="606"/>
                    <a:pt x="223" y="60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291" y="452"/>
                    <a:pt x="291" y="452"/>
                    <a:pt x="291" y="452"/>
                  </a:cubicBezTo>
                  <a:cubicBezTo>
                    <a:pt x="446" y="6"/>
                    <a:pt x="446" y="6"/>
                    <a:pt x="446" y="6"/>
                  </a:cubicBezTo>
                  <a:lnTo>
                    <a:pt x="583" y="6"/>
                  </a:lnTo>
                  <a:close/>
                  <a:moveTo>
                    <a:pt x="960" y="377"/>
                  </a:moveTo>
                  <a:cubicBezTo>
                    <a:pt x="960" y="388"/>
                    <a:pt x="960" y="388"/>
                    <a:pt x="960" y="388"/>
                  </a:cubicBezTo>
                  <a:cubicBezTo>
                    <a:pt x="956" y="435"/>
                    <a:pt x="956" y="435"/>
                    <a:pt x="956" y="435"/>
                  </a:cubicBezTo>
                  <a:cubicBezTo>
                    <a:pt x="652" y="435"/>
                    <a:pt x="652" y="435"/>
                    <a:pt x="652" y="435"/>
                  </a:cubicBezTo>
                  <a:cubicBezTo>
                    <a:pt x="656" y="458"/>
                    <a:pt x="669" y="478"/>
                    <a:pt x="688" y="492"/>
                  </a:cubicBezTo>
                  <a:cubicBezTo>
                    <a:pt x="709" y="509"/>
                    <a:pt x="736" y="517"/>
                    <a:pt x="763" y="516"/>
                  </a:cubicBezTo>
                  <a:cubicBezTo>
                    <a:pt x="783" y="517"/>
                    <a:pt x="804" y="512"/>
                    <a:pt x="823" y="504"/>
                  </a:cubicBezTo>
                  <a:cubicBezTo>
                    <a:pt x="837" y="498"/>
                    <a:pt x="851" y="489"/>
                    <a:pt x="862" y="478"/>
                  </a:cubicBezTo>
                  <a:cubicBezTo>
                    <a:pt x="874" y="465"/>
                    <a:pt x="874" y="465"/>
                    <a:pt x="874" y="465"/>
                  </a:cubicBezTo>
                  <a:cubicBezTo>
                    <a:pt x="934" y="542"/>
                    <a:pt x="934" y="542"/>
                    <a:pt x="934" y="542"/>
                  </a:cubicBezTo>
                  <a:cubicBezTo>
                    <a:pt x="926" y="550"/>
                    <a:pt x="926" y="550"/>
                    <a:pt x="926" y="550"/>
                  </a:cubicBezTo>
                  <a:cubicBezTo>
                    <a:pt x="919" y="556"/>
                    <a:pt x="912" y="562"/>
                    <a:pt x="904" y="568"/>
                  </a:cubicBezTo>
                  <a:cubicBezTo>
                    <a:pt x="892" y="576"/>
                    <a:pt x="880" y="583"/>
                    <a:pt x="868" y="590"/>
                  </a:cubicBezTo>
                  <a:cubicBezTo>
                    <a:pt x="852" y="598"/>
                    <a:pt x="835" y="603"/>
                    <a:pt x="818" y="607"/>
                  </a:cubicBezTo>
                  <a:cubicBezTo>
                    <a:pt x="797" y="612"/>
                    <a:pt x="776" y="615"/>
                    <a:pt x="754" y="615"/>
                  </a:cubicBezTo>
                  <a:cubicBezTo>
                    <a:pt x="695" y="616"/>
                    <a:pt x="638" y="593"/>
                    <a:pt x="596" y="551"/>
                  </a:cubicBezTo>
                  <a:cubicBezTo>
                    <a:pt x="554" y="510"/>
                    <a:pt x="530" y="454"/>
                    <a:pt x="531" y="396"/>
                  </a:cubicBezTo>
                  <a:cubicBezTo>
                    <a:pt x="532" y="275"/>
                    <a:pt x="630" y="178"/>
                    <a:pt x="750" y="177"/>
                  </a:cubicBezTo>
                  <a:cubicBezTo>
                    <a:pt x="864" y="175"/>
                    <a:pt x="958" y="264"/>
                    <a:pt x="960" y="377"/>
                  </a:cubicBezTo>
                  <a:close/>
                  <a:moveTo>
                    <a:pt x="845" y="353"/>
                  </a:moveTo>
                  <a:cubicBezTo>
                    <a:pt x="841" y="332"/>
                    <a:pt x="829" y="312"/>
                    <a:pt x="813" y="298"/>
                  </a:cubicBezTo>
                  <a:cubicBezTo>
                    <a:pt x="795" y="283"/>
                    <a:pt x="773" y="275"/>
                    <a:pt x="750" y="276"/>
                  </a:cubicBezTo>
                  <a:cubicBezTo>
                    <a:pt x="728" y="276"/>
                    <a:pt x="705" y="283"/>
                    <a:pt x="688" y="297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70" y="312"/>
                    <a:pt x="658" y="332"/>
                    <a:pt x="652" y="353"/>
                  </a:cubicBezTo>
                  <a:lnTo>
                    <a:pt x="845" y="353"/>
                  </a:lnTo>
                  <a:close/>
                  <a:moveTo>
                    <a:pt x="1123" y="1"/>
                  </a:moveTo>
                  <a:cubicBezTo>
                    <a:pt x="1116" y="1"/>
                    <a:pt x="1116" y="1"/>
                    <a:pt x="1116" y="1"/>
                  </a:cubicBezTo>
                  <a:cubicBezTo>
                    <a:pt x="1082" y="3"/>
                    <a:pt x="1057" y="32"/>
                    <a:pt x="1059" y="66"/>
                  </a:cubicBezTo>
                  <a:cubicBezTo>
                    <a:pt x="1058" y="83"/>
                    <a:pt x="1065" y="100"/>
                    <a:pt x="1077" y="112"/>
                  </a:cubicBezTo>
                  <a:cubicBezTo>
                    <a:pt x="1089" y="124"/>
                    <a:pt x="1106" y="131"/>
                    <a:pt x="1123" y="130"/>
                  </a:cubicBezTo>
                  <a:cubicBezTo>
                    <a:pt x="1142" y="131"/>
                    <a:pt x="1160" y="125"/>
                    <a:pt x="1174" y="112"/>
                  </a:cubicBezTo>
                  <a:cubicBezTo>
                    <a:pt x="1186" y="100"/>
                    <a:pt x="1193" y="83"/>
                    <a:pt x="1192" y="66"/>
                  </a:cubicBezTo>
                  <a:cubicBezTo>
                    <a:pt x="1193" y="48"/>
                    <a:pt x="1186" y="31"/>
                    <a:pt x="1174" y="19"/>
                  </a:cubicBezTo>
                  <a:cubicBezTo>
                    <a:pt x="1160" y="7"/>
                    <a:pt x="1142" y="0"/>
                    <a:pt x="1123" y="1"/>
                  </a:cubicBezTo>
                  <a:close/>
                  <a:moveTo>
                    <a:pt x="1068" y="606"/>
                  </a:moveTo>
                  <a:cubicBezTo>
                    <a:pt x="1184" y="606"/>
                    <a:pt x="1184" y="606"/>
                    <a:pt x="1184" y="606"/>
                  </a:cubicBezTo>
                  <a:cubicBezTo>
                    <a:pt x="1184" y="186"/>
                    <a:pt x="1184" y="186"/>
                    <a:pt x="1184" y="186"/>
                  </a:cubicBezTo>
                  <a:cubicBezTo>
                    <a:pt x="1068" y="186"/>
                    <a:pt x="1068" y="186"/>
                    <a:pt x="1068" y="186"/>
                  </a:cubicBezTo>
                  <a:lnTo>
                    <a:pt x="1068" y="606"/>
                  </a:lnTo>
                  <a:close/>
                  <a:moveTo>
                    <a:pt x="1328" y="606"/>
                  </a:moveTo>
                  <a:cubicBezTo>
                    <a:pt x="1444" y="606"/>
                    <a:pt x="1444" y="606"/>
                    <a:pt x="1444" y="606"/>
                  </a:cubicBezTo>
                  <a:cubicBezTo>
                    <a:pt x="1444" y="6"/>
                    <a:pt x="1444" y="6"/>
                    <a:pt x="1444" y="6"/>
                  </a:cubicBezTo>
                  <a:cubicBezTo>
                    <a:pt x="1328" y="6"/>
                    <a:pt x="1328" y="6"/>
                    <a:pt x="1328" y="6"/>
                  </a:cubicBezTo>
                  <a:lnTo>
                    <a:pt x="1328" y="606"/>
                  </a:lnTo>
                  <a:close/>
                  <a:moveTo>
                    <a:pt x="1598" y="606"/>
                  </a:moveTo>
                  <a:cubicBezTo>
                    <a:pt x="1714" y="606"/>
                    <a:pt x="1714" y="606"/>
                    <a:pt x="1714" y="606"/>
                  </a:cubicBezTo>
                  <a:cubicBezTo>
                    <a:pt x="1714" y="186"/>
                    <a:pt x="1714" y="186"/>
                    <a:pt x="1714" y="186"/>
                  </a:cubicBezTo>
                  <a:cubicBezTo>
                    <a:pt x="1598" y="186"/>
                    <a:pt x="1598" y="186"/>
                    <a:pt x="1598" y="186"/>
                  </a:cubicBezTo>
                  <a:lnTo>
                    <a:pt x="1598" y="606"/>
                  </a:lnTo>
                  <a:close/>
                  <a:moveTo>
                    <a:pt x="1653" y="1"/>
                  </a:moveTo>
                  <a:cubicBezTo>
                    <a:pt x="1646" y="1"/>
                    <a:pt x="1646" y="1"/>
                    <a:pt x="1646" y="1"/>
                  </a:cubicBezTo>
                  <a:cubicBezTo>
                    <a:pt x="1613" y="3"/>
                    <a:pt x="1587" y="32"/>
                    <a:pt x="1589" y="66"/>
                  </a:cubicBezTo>
                  <a:cubicBezTo>
                    <a:pt x="1589" y="83"/>
                    <a:pt x="1595" y="100"/>
                    <a:pt x="1607" y="112"/>
                  </a:cubicBezTo>
                  <a:cubicBezTo>
                    <a:pt x="1619" y="124"/>
                    <a:pt x="1636" y="131"/>
                    <a:pt x="1653" y="130"/>
                  </a:cubicBezTo>
                  <a:cubicBezTo>
                    <a:pt x="1672" y="131"/>
                    <a:pt x="1690" y="125"/>
                    <a:pt x="1704" y="112"/>
                  </a:cubicBezTo>
                  <a:cubicBezTo>
                    <a:pt x="1716" y="100"/>
                    <a:pt x="1723" y="83"/>
                    <a:pt x="1722" y="66"/>
                  </a:cubicBezTo>
                  <a:cubicBezTo>
                    <a:pt x="1723" y="48"/>
                    <a:pt x="1716" y="31"/>
                    <a:pt x="1704" y="19"/>
                  </a:cubicBezTo>
                  <a:cubicBezTo>
                    <a:pt x="1690" y="7"/>
                    <a:pt x="1672" y="0"/>
                    <a:pt x="1653" y="1"/>
                  </a:cubicBezTo>
                  <a:close/>
                  <a:moveTo>
                    <a:pt x="2134" y="186"/>
                  </a:moveTo>
                  <a:cubicBezTo>
                    <a:pt x="2250" y="186"/>
                    <a:pt x="2250" y="186"/>
                    <a:pt x="2250" y="186"/>
                  </a:cubicBezTo>
                  <a:cubicBezTo>
                    <a:pt x="2250" y="572"/>
                    <a:pt x="2250" y="572"/>
                    <a:pt x="2250" y="572"/>
                  </a:cubicBezTo>
                  <a:cubicBezTo>
                    <a:pt x="2251" y="629"/>
                    <a:pt x="2228" y="685"/>
                    <a:pt x="2186" y="725"/>
                  </a:cubicBezTo>
                  <a:cubicBezTo>
                    <a:pt x="2144" y="766"/>
                    <a:pt x="2086" y="788"/>
                    <a:pt x="2027" y="786"/>
                  </a:cubicBezTo>
                  <a:cubicBezTo>
                    <a:pt x="2003" y="787"/>
                    <a:pt x="1980" y="783"/>
                    <a:pt x="1958" y="777"/>
                  </a:cubicBezTo>
                  <a:cubicBezTo>
                    <a:pt x="1939" y="772"/>
                    <a:pt x="1920" y="764"/>
                    <a:pt x="1903" y="755"/>
                  </a:cubicBezTo>
                  <a:cubicBezTo>
                    <a:pt x="1889" y="747"/>
                    <a:pt x="1877" y="738"/>
                    <a:pt x="1865" y="729"/>
                  </a:cubicBezTo>
                  <a:cubicBezTo>
                    <a:pt x="1856" y="722"/>
                    <a:pt x="1848" y="714"/>
                    <a:pt x="1842" y="706"/>
                  </a:cubicBezTo>
                  <a:cubicBezTo>
                    <a:pt x="1834" y="696"/>
                    <a:pt x="1834" y="696"/>
                    <a:pt x="1834" y="696"/>
                  </a:cubicBezTo>
                  <a:cubicBezTo>
                    <a:pt x="1907" y="628"/>
                    <a:pt x="1907" y="628"/>
                    <a:pt x="1907" y="628"/>
                  </a:cubicBezTo>
                  <a:cubicBezTo>
                    <a:pt x="1909" y="632"/>
                    <a:pt x="1914" y="637"/>
                    <a:pt x="1919" y="643"/>
                  </a:cubicBezTo>
                  <a:cubicBezTo>
                    <a:pt x="1931" y="653"/>
                    <a:pt x="1944" y="662"/>
                    <a:pt x="1958" y="668"/>
                  </a:cubicBezTo>
                  <a:cubicBezTo>
                    <a:pt x="1978" y="678"/>
                    <a:pt x="2000" y="684"/>
                    <a:pt x="2023" y="683"/>
                  </a:cubicBezTo>
                  <a:cubicBezTo>
                    <a:pt x="2080" y="688"/>
                    <a:pt x="2130" y="645"/>
                    <a:pt x="2134" y="588"/>
                  </a:cubicBezTo>
                  <a:cubicBezTo>
                    <a:pt x="2135" y="583"/>
                    <a:pt x="2135" y="577"/>
                    <a:pt x="2134" y="572"/>
                  </a:cubicBezTo>
                  <a:cubicBezTo>
                    <a:pt x="2134" y="538"/>
                    <a:pt x="2134" y="538"/>
                    <a:pt x="2134" y="538"/>
                  </a:cubicBezTo>
                  <a:cubicBezTo>
                    <a:pt x="2129" y="544"/>
                    <a:pt x="2129" y="544"/>
                    <a:pt x="2129" y="544"/>
                  </a:cubicBezTo>
                  <a:cubicBezTo>
                    <a:pt x="2124" y="549"/>
                    <a:pt x="2119" y="554"/>
                    <a:pt x="2114" y="558"/>
                  </a:cubicBezTo>
                  <a:cubicBezTo>
                    <a:pt x="2106" y="565"/>
                    <a:pt x="2098" y="572"/>
                    <a:pt x="2089" y="577"/>
                  </a:cubicBezTo>
                  <a:cubicBezTo>
                    <a:pt x="2078" y="584"/>
                    <a:pt x="2066" y="589"/>
                    <a:pt x="2054" y="592"/>
                  </a:cubicBezTo>
                  <a:cubicBezTo>
                    <a:pt x="2040" y="596"/>
                    <a:pt x="2025" y="598"/>
                    <a:pt x="2010" y="598"/>
                  </a:cubicBezTo>
                  <a:cubicBezTo>
                    <a:pt x="1962" y="598"/>
                    <a:pt x="1918" y="578"/>
                    <a:pt x="1879" y="536"/>
                  </a:cubicBezTo>
                  <a:cubicBezTo>
                    <a:pt x="1841" y="496"/>
                    <a:pt x="1820" y="443"/>
                    <a:pt x="1821" y="388"/>
                  </a:cubicBezTo>
                  <a:cubicBezTo>
                    <a:pt x="1820" y="333"/>
                    <a:pt x="1841" y="280"/>
                    <a:pt x="1879" y="240"/>
                  </a:cubicBezTo>
                  <a:cubicBezTo>
                    <a:pt x="1918" y="199"/>
                    <a:pt x="1962" y="178"/>
                    <a:pt x="2010" y="178"/>
                  </a:cubicBezTo>
                  <a:cubicBezTo>
                    <a:pt x="2033" y="178"/>
                    <a:pt x="2056" y="183"/>
                    <a:pt x="2077" y="193"/>
                  </a:cubicBezTo>
                  <a:cubicBezTo>
                    <a:pt x="2093" y="200"/>
                    <a:pt x="2108" y="210"/>
                    <a:pt x="2121" y="222"/>
                  </a:cubicBezTo>
                  <a:cubicBezTo>
                    <a:pt x="2134" y="238"/>
                    <a:pt x="2134" y="238"/>
                    <a:pt x="2134" y="238"/>
                  </a:cubicBezTo>
                  <a:lnTo>
                    <a:pt x="2134" y="186"/>
                  </a:lnTo>
                  <a:close/>
                  <a:moveTo>
                    <a:pt x="2105" y="315"/>
                  </a:moveTo>
                  <a:cubicBezTo>
                    <a:pt x="2087" y="295"/>
                    <a:pt x="2062" y="284"/>
                    <a:pt x="2035" y="285"/>
                  </a:cubicBezTo>
                  <a:cubicBezTo>
                    <a:pt x="2010" y="284"/>
                    <a:pt x="1986" y="295"/>
                    <a:pt x="1968" y="313"/>
                  </a:cubicBezTo>
                  <a:cubicBezTo>
                    <a:pt x="1950" y="333"/>
                    <a:pt x="1940" y="360"/>
                    <a:pt x="1941" y="387"/>
                  </a:cubicBezTo>
                  <a:cubicBezTo>
                    <a:pt x="1940" y="414"/>
                    <a:pt x="1950" y="441"/>
                    <a:pt x="1968" y="461"/>
                  </a:cubicBezTo>
                  <a:cubicBezTo>
                    <a:pt x="1985" y="480"/>
                    <a:pt x="2010" y="491"/>
                    <a:pt x="2035" y="491"/>
                  </a:cubicBezTo>
                  <a:cubicBezTo>
                    <a:pt x="2062" y="491"/>
                    <a:pt x="2087" y="480"/>
                    <a:pt x="2105" y="460"/>
                  </a:cubicBezTo>
                  <a:cubicBezTo>
                    <a:pt x="2144" y="420"/>
                    <a:pt x="2144" y="355"/>
                    <a:pt x="2105" y="315"/>
                  </a:cubicBezTo>
                  <a:close/>
                  <a:moveTo>
                    <a:pt x="2621" y="177"/>
                  </a:moveTo>
                  <a:cubicBezTo>
                    <a:pt x="2598" y="177"/>
                    <a:pt x="2576" y="183"/>
                    <a:pt x="2556" y="194"/>
                  </a:cubicBezTo>
                  <a:cubicBezTo>
                    <a:pt x="2541" y="201"/>
                    <a:pt x="2527" y="210"/>
                    <a:pt x="2515" y="221"/>
                  </a:cubicBezTo>
                  <a:cubicBezTo>
                    <a:pt x="2510" y="226"/>
                    <a:pt x="2505" y="231"/>
                    <a:pt x="2501" y="237"/>
                  </a:cubicBezTo>
                  <a:cubicBezTo>
                    <a:pt x="2501" y="6"/>
                    <a:pt x="2501" y="6"/>
                    <a:pt x="2501" y="6"/>
                  </a:cubicBezTo>
                  <a:cubicBezTo>
                    <a:pt x="2385" y="6"/>
                    <a:pt x="2385" y="6"/>
                    <a:pt x="2385" y="6"/>
                  </a:cubicBezTo>
                  <a:cubicBezTo>
                    <a:pt x="2385" y="606"/>
                    <a:pt x="2385" y="606"/>
                    <a:pt x="2385" y="606"/>
                  </a:cubicBezTo>
                  <a:cubicBezTo>
                    <a:pt x="2501" y="606"/>
                    <a:pt x="2501" y="606"/>
                    <a:pt x="2501" y="606"/>
                  </a:cubicBezTo>
                  <a:cubicBezTo>
                    <a:pt x="2501" y="387"/>
                    <a:pt x="2501" y="387"/>
                    <a:pt x="2501" y="387"/>
                  </a:cubicBezTo>
                  <a:cubicBezTo>
                    <a:pt x="2499" y="361"/>
                    <a:pt x="2508" y="335"/>
                    <a:pt x="2524" y="314"/>
                  </a:cubicBezTo>
                  <a:cubicBezTo>
                    <a:pt x="2540" y="297"/>
                    <a:pt x="2563" y="287"/>
                    <a:pt x="2586" y="288"/>
                  </a:cubicBezTo>
                  <a:cubicBezTo>
                    <a:pt x="2609" y="288"/>
                    <a:pt x="2630" y="296"/>
                    <a:pt x="2645" y="312"/>
                  </a:cubicBezTo>
                  <a:cubicBezTo>
                    <a:pt x="2661" y="329"/>
                    <a:pt x="2669" y="352"/>
                    <a:pt x="2668" y="375"/>
                  </a:cubicBezTo>
                  <a:cubicBezTo>
                    <a:pt x="2668" y="606"/>
                    <a:pt x="2668" y="606"/>
                    <a:pt x="2668" y="606"/>
                  </a:cubicBezTo>
                  <a:cubicBezTo>
                    <a:pt x="2784" y="606"/>
                    <a:pt x="2784" y="606"/>
                    <a:pt x="2784" y="606"/>
                  </a:cubicBezTo>
                  <a:cubicBezTo>
                    <a:pt x="2784" y="361"/>
                    <a:pt x="2784" y="361"/>
                    <a:pt x="2784" y="361"/>
                  </a:cubicBezTo>
                  <a:cubicBezTo>
                    <a:pt x="2784" y="305"/>
                    <a:pt x="2769" y="261"/>
                    <a:pt x="2739" y="227"/>
                  </a:cubicBezTo>
                  <a:cubicBezTo>
                    <a:pt x="2709" y="194"/>
                    <a:pt x="2666" y="176"/>
                    <a:pt x="2621" y="177"/>
                  </a:cubicBezTo>
                  <a:close/>
                  <a:moveTo>
                    <a:pt x="3298" y="377"/>
                  </a:moveTo>
                  <a:cubicBezTo>
                    <a:pt x="3298" y="388"/>
                    <a:pt x="3298" y="388"/>
                    <a:pt x="3298" y="388"/>
                  </a:cubicBezTo>
                  <a:cubicBezTo>
                    <a:pt x="3294" y="435"/>
                    <a:pt x="3294" y="435"/>
                    <a:pt x="3294" y="435"/>
                  </a:cubicBezTo>
                  <a:cubicBezTo>
                    <a:pt x="2989" y="435"/>
                    <a:pt x="2989" y="435"/>
                    <a:pt x="2989" y="435"/>
                  </a:cubicBezTo>
                  <a:cubicBezTo>
                    <a:pt x="2994" y="458"/>
                    <a:pt x="3007" y="478"/>
                    <a:pt x="3025" y="492"/>
                  </a:cubicBezTo>
                  <a:cubicBezTo>
                    <a:pt x="3047" y="509"/>
                    <a:pt x="3073" y="517"/>
                    <a:pt x="3100" y="516"/>
                  </a:cubicBezTo>
                  <a:cubicBezTo>
                    <a:pt x="3121" y="517"/>
                    <a:pt x="3142" y="512"/>
                    <a:pt x="3160" y="504"/>
                  </a:cubicBezTo>
                  <a:cubicBezTo>
                    <a:pt x="3175" y="498"/>
                    <a:pt x="3188" y="489"/>
                    <a:pt x="3200" y="478"/>
                  </a:cubicBezTo>
                  <a:cubicBezTo>
                    <a:pt x="3212" y="465"/>
                    <a:pt x="3212" y="465"/>
                    <a:pt x="3212" y="465"/>
                  </a:cubicBezTo>
                  <a:cubicBezTo>
                    <a:pt x="3272" y="542"/>
                    <a:pt x="3272" y="542"/>
                    <a:pt x="3272" y="542"/>
                  </a:cubicBezTo>
                  <a:cubicBezTo>
                    <a:pt x="3264" y="550"/>
                    <a:pt x="3264" y="550"/>
                    <a:pt x="3264" y="550"/>
                  </a:cubicBezTo>
                  <a:cubicBezTo>
                    <a:pt x="3257" y="556"/>
                    <a:pt x="3249" y="562"/>
                    <a:pt x="3241" y="568"/>
                  </a:cubicBezTo>
                  <a:cubicBezTo>
                    <a:pt x="3230" y="576"/>
                    <a:pt x="3218" y="583"/>
                    <a:pt x="3205" y="590"/>
                  </a:cubicBezTo>
                  <a:cubicBezTo>
                    <a:pt x="3190" y="597"/>
                    <a:pt x="3173" y="603"/>
                    <a:pt x="3156" y="607"/>
                  </a:cubicBezTo>
                  <a:cubicBezTo>
                    <a:pt x="3135" y="612"/>
                    <a:pt x="3114" y="615"/>
                    <a:pt x="3092" y="615"/>
                  </a:cubicBezTo>
                  <a:cubicBezTo>
                    <a:pt x="3033" y="616"/>
                    <a:pt x="2976" y="593"/>
                    <a:pt x="2934" y="550"/>
                  </a:cubicBezTo>
                  <a:cubicBezTo>
                    <a:pt x="2892" y="510"/>
                    <a:pt x="2868" y="454"/>
                    <a:pt x="2869" y="396"/>
                  </a:cubicBezTo>
                  <a:cubicBezTo>
                    <a:pt x="2870" y="275"/>
                    <a:pt x="2967" y="178"/>
                    <a:pt x="3088" y="177"/>
                  </a:cubicBezTo>
                  <a:cubicBezTo>
                    <a:pt x="3201" y="175"/>
                    <a:pt x="3295" y="264"/>
                    <a:pt x="3298" y="377"/>
                  </a:cubicBezTo>
                  <a:close/>
                  <a:moveTo>
                    <a:pt x="3183" y="353"/>
                  </a:moveTo>
                  <a:cubicBezTo>
                    <a:pt x="3179" y="332"/>
                    <a:pt x="3167" y="312"/>
                    <a:pt x="3150" y="298"/>
                  </a:cubicBezTo>
                  <a:cubicBezTo>
                    <a:pt x="3133" y="283"/>
                    <a:pt x="3111" y="275"/>
                    <a:pt x="3088" y="276"/>
                  </a:cubicBezTo>
                  <a:cubicBezTo>
                    <a:pt x="3066" y="276"/>
                    <a:pt x="3043" y="283"/>
                    <a:pt x="3026" y="297"/>
                  </a:cubicBezTo>
                  <a:cubicBezTo>
                    <a:pt x="3025" y="297"/>
                    <a:pt x="3025" y="297"/>
                    <a:pt x="3025" y="297"/>
                  </a:cubicBezTo>
                  <a:cubicBezTo>
                    <a:pt x="3008" y="312"/>
                    <a:pt x="2996" y="332"/>
                    <a:pt x="2989" y="353"/>
                  </a:cubicBezTo>
                  <a:lnTo>
                    <a:pt x="3183" y="353"/>
                  </a:lnTo>
                  <a:close/>
                  <a:moveTo>
                    <a:pt x="3461" y="1"/>
                  </a:moveTo>
                  <a:cubicBezTo>
                    <a:pt x="3454" y="1"/>
                    <a:pt x="3454" y="1"/>
                    <a:pt x="3454" y="1"/>
                  </a:cubicBezTo>
                  <a:cubicBezTo>
                    <a:pt x="3420" y="3"/>
                    <a:pt x="3395" y="32"/>
                    <a:pt x="3397" y="66"/>
                  </a:cubicBezTo>
                  <a:cubicBezTo>
                    <a:pt x="3396" y="83"/>
                    <a:pt x="3403" y="100"/>
                    <a:pt x="3414" y="112"/>
                  </a:cubicBezTo>
                  <a:cubicBezTo>
                    <a:pt x="3427" y="124"/>
                    <a:pt x="3444" y="131"/>
                    <a:pt x="3461" y="130"/>
                  </a:cubicBezTo>
                  <a:cubicBezTo>
                    <a:pt x="3480" y="131"/>
                    <a:pt x="3498" y="125"/>
                    <a:pt x="3511" y="112"/>
                  </a:cubicBezTo>
                  <a:cubicBezTo>
                    <a:pt x="3524" y="100"/>
                    <a:pt x="3531" y="83"/>
                    <a:pt x="3530" y="66"/>
                  </a:cubicBezTo>
                  <a:cubicBezTo>
                    <a:pt x="3531" y="48"/>
                    <a:pt x="3524" y="31"/>
                    <a:pt x="3511" y="19"/>
                  </a:cubicBezTo>
                  <a:cubicBezTo>
                    <a:pt x="3498" y="7"/>
                    <a:pt x="3480" y="0"/>
                    <a:pt x="3461" y="1"/>
                  </a:cubicBezTo>
                  <a:close/>
                  <a:moveTo>
                    <a:pt x="3405" y="606"/>
                  </a:moveTo>
                  <a:cubicBezTo>
                    <a:pt x="3521" y="606"/>
                    <a:pt x="3521" y="606"/>
                    <a:pt x="3521" y="606"/>
                  </a:cubicBezTo>
                  <a:cubicBezTo>
                    <a:pt x="3521" y="186"/>
                    <a:pt x="3521" y="186"/>
                    <a:pt x="3521" y="186"/>
                  </a:cubicBezTo>
                  <a:cubicBezTo>
                    <a:pt x="3405" y="186"/>
                    <a:pt x="3405" y="186"/>
                    <a:pt x="3405" y="186"/>
                  </a:cubicBezTo>
                  <a:lnTo>
                    <a:pt x="3405" y="606"/>
                  </a:lnTo>
                  <a:close/>
                  <a:moveTo>
                    <a:pt x="4070" y="6"/>
                  </a:moveTo>
                  <a:cubicBezTo>
                    <a:pt x="4070" y="606"/>
                    <a:pt x="4070" y="606"/>
                    <a:pt x="4070" y="606"/>
                  </a:cubicBezTo>
                  <a:cubicBezTo>
                    <a:pt x="3955" y="606"/>
                    <a:pt x="3955" y="606"/>
                    <a:pt x="3955" y="606"/>
                  </a:cubicBezTo>
                  <a:cubicBezTo>
                    <a:pt x="3955" y="555"/>
                    <a:pt x="3955" y="555"/>
                    <a:pt x="3955" y="555"/>
                  </a:cubicBezTo>
                  <a:cubicBezTo>
                    <a:pt x="3950" y="561"/>
                    <a:pt x="3950" y="561"/>
                    <a:pt x="3950" y="561"/>
                  </a:cubicBezTo>
                  <a:cubicBezTo>
                    <a:pt x="3947" y="564"/>
                    <a:pt x="3942" y="569"/>
                    <a:pt x="3934" y="576"/>
                  </a:cubicBezTo>
                  <a:cubicBezTo>
                    <a:pt x="3927" y="582"/>
                    <a:pt x="3918" y="589"/>
                    <a:pt x="3909" y="594"/>
                  </a:cubicBezTo>
                  <a:cubicBezTo>
                    <a:pt x="3899" y="600"/>
                    <a:pt x="3887" y="605"/>
                    <a:pt x="3875" y="608"/>
                  </a:cubicBezTo>
                  <a:cubicBezTo>
                    <a:pt x="3860" y="613"/>
                    <a:pt x="3845" y="615"/>
                    <a:pt x="3830" y="615"/>
                  </a:cubicBezTo>
                  <a:cubicBezTo>
                    <a:pt x="3776" y="615"/>
                    <a:pt x="3724" y="592"/>
                    <a:pt x="3689" y="551"/>
                  </a:cubicBezTo>
                  <a:cubicBezTo>
                    <a:pt x="3649" y="509"/>
                    <a:pt x="3627" y="454"/>
                    <a:pt x="3629" y="396"/>
                  </a:cubicBezTo>
                  <a:cubicBezTo>
                    <a:pt x="3627" y="338"/>
                    <a:pt x="3649" y="282"/>
                    <a:pt x="3689" y="241"/>
                  </a:cubicBezTo>
                  <a:cubicBezTo>
                    <a:pt x="3725" y="200"/>
                    <a:pt x="3776" y="177"/>
                    <a:pt x="3830" y="177"/>
                  </a:cubicBezTo>
                  <a:cubicBezTo>
                    <a:pt x="3854" y="177"/>
                    <a:pt x="3877" y="182"/>
                    <a:pt x="3898" y="192"/>
                  </a:cubicBezTo>
                  <a:cubicBezTo>
                    <a:pt x="3914" y="199"/>
                    <a:pt x="3929" y="209"/>
                    <a:pt x="3942" y="222"/>
                  </a:cubicBezTo>
                  <a:cubicBezTo>
                    <a:pt x="3955" y="237"/>
                    <a:pt x="3955" y="237"/>
                    <a:pt x="3955" y="237"/>
                  </a:cubicBezTo>
                  <a:cubicBezTo>
                    <a:pt x="3955" y="6"/>
                    <a:pt x="3955" y="6"/>
                    <a:pt x="3955" y="6"/>
                  </a:cubicBezTo>
                  <a:lnTo>
                    <a:pt x="4070" y="6"/>
                  </a:lnTo>
                  <a:close/>
                  <a:moveTo>
                    <a:pt x="3955" y="396"/>
                  </a:moveTo>
                  <a:cubicBezTo>
                    <a:pt x="3956" y="366"/>
                    <a:pt x="3945" y="336"/>
                    <a:pt x="3925" y="313"/>
                  </a:cubicBezTo>
                  <a:cubicBezTo>
                    <a:pt x="3888" y="273"/>
                    <a:pt x="3827" y="270"/>
                    <a:pt x="3786" y="306"/>
                  </a:cubicBezTo>
                  <a:cubicBezTo>
                    <a:pt x="3779" y="313"/>
                    <a:pt x="3779" y="313"/>
                    <a:pt x="3779" y="313"/>
                  </a:cubicBezTo>
                  <a:cubicBezTo>
                    <a:pt x="3758" y="336"/>
                    <a:pt x="3747" y="366"/>
                    <a:pt x="3749" y="396"/>
                  </a:cubicBezTo>
                  <a:cubicBezTo>
                    <a:pt x="3747" y="427"/>
                    <a:pt x="3758" y="457"/>
                    <a:pt x="3779" y="480"/>
                  </a:cubicBezTo>
                  <a:cubicBezTo>
                    <a:pt x="3815" y="520"/>
                    <a:pt x="3876" y="524"/>
                    <a:pt x="3916" y="488"/>
                  </a:cubicBezTo>
                  <a:cubicBezTo>
                    <a:pt x="3925" y="480"/>
                    <a:pt x="3925" y="480"/>
                    <a:pt x="3925" y="480"/>
                  </a:cubicBezTo>
                  <a:cubicBezTo>
                    <a:pt x="3925" y="479"/>
                    <a:pt x="3925" y="479"/>
                    <a:pt x="3925" y="479"/>
                  </a:cubicBezTo>
                  <a:cubicBezTo>
                    <a:pt x="3945" y="456"/>
                    <a:pt x="3956" y="427"/>
                    <a:pt x="3955" y="396"/>
                  </a:cubicBezTo>
                  <a:close/>
                </a:path>
              </a:pathLst>
            </a:custGeom>
            <a:solidFill>
              <a:srgbClr val="C6F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3F757736-19BD-B11E-0311-2911F4CCBC5B}"/>
                </a:ext>
              </a:extLst>
            </p:cNvPr>
            <p:cNvSpPr>
              <a:spLocks noSelect="1"/>
            </p:cNvSpPr>
            <p:nvPr userDrawn="1"/>
          </p:nvSpPr>
          <p:spPr bwMode="auto">
            <a:xfrm>
              <a:off x="6687" y="349"/>
              <a:ext cx="422" cy="266"/>
            </a:xfrm>
            <a:custGeom>
              <a:avLst/>
              <a:gdLst>
                <a:gd name="T0" fmla="*/ 59 w 2110"/>
                <a:gd name="T1" fmla="*/ 1 h 1332"/>
                <a:gd name="T2" fmla="*/ 116 w 2110"/>
                <a:gd name="T3" fmla="*/ 112 h 1332"/>
                <a:gd name="T4" fmla="*/ 126 w 2110"/>
                <a:gd name="T5" fmla="*/ 186 h 1332"/>
                <a:gd name="T6" fmla="*/ 126 w 2110"/>
                <a:gd name="T7" fmla="*/ 606 h 1332"/>
                <a:gd name="T8" fmla="*/ 381 w 2110"/>
                <a:gd name="T9" fmla="*/ 314 h 1332"/>
                <a:gd name="T10" fmla="*/ 525 w 2110"/>
                <a:gd name="T11" fmla="*/ 374 h 1332"/>
                <a:gd name="T12" fmla="*/ 641 w 2110"/>
                <a:gd name="T13" fmla="*/ 361 h 1332"/>
                <a:gd name="T14" fmla="*/ 412 w 2110"/>
                <a:gd name="T15" fmla="*/ 194 h 1332"/>
                <a:gd name="T16" fmla="*/ 358 w 2110"/>
                <a:gd name="T17" fmla="*/ 186 h 1332"/>
                <a:gd name="T18" fmla="*/ 358 w 2110"/>
                <a:gd name="T19" fmla="*/ 606 h 1332"/>
                <a:gd name="T20" fmla="*/ 994 w 2110"/>
                <a:gd name="T21" fmla="*/ 615 h 1332"/>
                <a:gd name="T22" fmla="*/ 995 w 2110"/>
                <a:gd name="T23" fmla="*/ 178 h 1332"/>
                <a:gd name="T24" fmla="*/ 1119 w 2110"/>
                <a:gd name="T25" fmla="*/ 237 h 1332"/>
                <a:gd name="T26" fmla="*/ 1234 w 2110"/>
                <a:gd name="T27" fmla="*/ 606 h 1332"/>
                <a:gd name="T28" fmla="*/ 1113 w 2110"/>
                <a:gd name="T29" fmla="*/ 561 h 1332"/>
                <a:gd name="T30" fmla="*/ 1039 w 2110"/>
                <a:gd name="T31" fmla="*/ 608 h 1332"/>
                <a:gd name="T32" fmla="*/ 1088 w 2110"/>
                <a:gd name="T33" fmla="*/ 313 h 1332"/>
                <a:gd name="T34" fmla="*/ 943 w 2110"/>
                <a:gd name="T35" fmla="*/ 479 h 1332"/>
                <a:gd name="T36" fmla="*/ 1368 w 2110"/>
                <a:gd name="T37" fmla="*/ 245 h 1332"/>
                <a:gd name="T38" fmla="*/ 1737 w 2110"/>
                <a:gd name="T39" fmla="*/ 377 h 1332"/>
                <a:gd name="T40" fmla="*/ 1428 w 2110"/>
                <a:gd name="T41" fmla="*/ 435 h 1332"/>
                <a:gd name="T42" fmla="*/ 1599 w 2110"/>
                <a:gd name="T43" fmla="*/ 504 h 1332"/>
                <a:gd name="T44" fmla="*/ 1710 w 2110"/>
                <a:gd name="T45" fmla="*/ 542 h 1332"/>
                <a:gd name="T46" fmla="*/ 1644 w 2110"/>
                <a:gd name="T47" fmla="*/ 590 h 1332"/>
                <a:gd name="T48" fmla="*/ 1372 w 2110"/>
                <a:gd name="T49" fmla="*/ 551 h 1332"/>
                <a:gd name="T50" fmla="*/ 1589 w 2110"/>
                <a:gd name="T51" fmla="*/ 298 h 1332"/>
                <a:gd name="T52" fmla="*/ 1464 w 2110"/>
                <a:gd name="T53" fmla="*/ 297 h 1332"/>
                <a:gd name="T54" fmla="*/ 392 w 2110"/>
                <a:gd name="T55" fmla="*/ 1248 h 1332"/>
                <a:gd name="T56" fmla="*/ 139 w 2110"/>
                <a:gd name="T57" fmla="*/ 1267 h 1332"/>
                <a:gd name="T58" fmla="*/ 10 w 2110"/>
                <a:gd name="T59" fmla="*/ 1303 h 1332"/>
                <a:gd name="T60" fmla="*/ 126 w 2110"/>
                <a:gd name="T61" fmla="*/ 933 h 1332"/>
                <a:gd name="T62" fmla="*/ 171 w 2110"/>
                <a:gd name="T63" fmla="*/ 894 h 1332"/>
                <a:gd name="T64" fmla="*/ 392 w 2110"/>
                <a:gd name="T65" fmla="*/ 937 h 1332"/>
                <a:gd name="T66" fmla="*/ 164 w 2110"/>
                <a:gd name="T67" fmla="*/ 1002 h 1332"/>
                <a:gd name="T68" fmla="*/ 295 w 2110"/>
                <a:gd name="T69" fmla="*/ 1184 h 1332"/>
                <a:gd name="T70" fmla="*/ 875 w 2110"/>
                <a:gd name="T71" fmla="*/ 939 h 1332"/>
                <a:gd name="T72" fmla="*/ 564 w 2110"/>
                <a:gd name="T73" fmla="*/ 1247 h 1332"/>
                <a:gd name="T74" fmla="*/ 562 w 2110"/>
                <a:gd name="T75" fmla="*/ 939 h 1332"/>
                <a:gd name="T76" fmla="*/ 791 w 2110"/>
                <a:gd name="T77" fmla="*/ 1013 h 1332"/>
                <a:gd name="T78" fmla="*/ 646 w 2110"/>
                <a:gd name="T79" fmla="*/ 1171 h 1332"/>
                <a:gd name="T80" fmla="*/ 791 w 2110"/>
                <a:gd name="T81" fmla="*/ 1013 h 1332"/>
                <a:gd name="T82" fmla="*/ 1209 w 2110"/>
                <a:gd name="T83" fmla="*/ 1203 h 1332"/>
                <a:gd name="T84" fmla="*/ 1127 w 2110"/>
                <a:gd name="T85" fmla="*/ 882 h 1332"/>
                <a:gd name="T86" fmla="*/ 1057 w 2110"/>
                <a:gd name="T87" fmla="*/ 1263 h 1332"/>
                <a:gd name="T88" fmla="*/ 1280 w 2110"/>
                <a:gd name="T89" fmla="*/ 1274 h 1332"/>
                <a:gd name="T90" fmla="*/ 1410 w 2110"/>
                <a:gd name="T91" fmla="*/ 1302 h 1332"/>
                <a:gd name="T92" fmla="*/ 1295 w 2110"/>
                <a:gd name="T93" fmla="*/ 1105 h 1332"/>
                <a:gd name="T94" fmla="*/ 1827 w 2110"/>
                <a:gd name="T95" fmla="*/ 882 h 1332"/>
                <a:gd name="T96" fmla="*/ 1579 w 2110"/>
                <a:gd name="T97" fmla="*/ 882 h 1332"/>
                <a:gd name="T98" fmla="*/ 1703 w 2110"/>
                <a:gd name="T99" fmla="*/ 1302 h 1332"/>
                <a:gd name="T100" fmla="*/ 1967 w 2110"/>
                <a:gd name="T101" fmla="*/ 1302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10" h="1332">
                  <a:moveTo>
                    <a:pt x="19" y="112"/>
                  </a:moveTo>
                  <a:cubicBezTo>
                    <a:pt x="7" y="100"/>
                    <a:pt x="1" y="83"/>
                    <a:pt x="2" y="66"/>
                  </a:cubicBezTo>
                  <a:cubicBezTo>
                    <a:pt x="0" y="32"/>
                    <a:pt x="25" y="3"/>
                    <a:pt x="59" y="1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84" y="0"/>
                    <a:pt x="103" y="7"/>
                    <a:pt x="116" y="19"/>
                  </a:cubicBezTo>
                  <a:cubicBezTo>
                    <a:pt x="141" y="45"/>
                    <a:pt x="141" y="86"/>
                    <a:pt x="116" y="112"/>
                  </a:cubicBezTo>
                  <a:cubicBezTo>
                    <a:pt x="103" y="125"/>
                    <a:pt x="84" y="131"/>
                    <a:pt x="66" y="130"/>
                  </a:cubicBezTo>
                  <a:cubicBezTo>
                    <a:pt x="49" y="131"/>
                    <a:pt x="32" y="124"/>
                    <a:pt x="19" y="112"/>
                  </a:cubicBezTo>
                  <a:close/>
                  <a:moveTo>
                    <a:pt x="126" y="186"/>
                  </a:moveTo>
                  <a:cubicBezTo>
                    <a:pt x="10" y="186"/>
                    <a:pt x="10" y="186"/>
                    <a:pt x="10" y="186"/>
                  </a:cubicBezTo>
                  <a:cubicBezTo>
                    <a:pt x="10" y="606"/>
                    <a:pt x="10" y="606"/>
                    <a:pt x="10" y="606"/>
                  </a:cubicBezTo>
                  <a:cubicBezTo>
                    <a:pt x="126" y="606"/>
                    <a:pt x="126" y="606"/>
                    <a:pt x="126" y="606"/>
                  </a:cubicBezTo>
                  <a:lnTo>
                    <a:pt x="126" y="186"/>
                  </a:lnTo>
                  <a:close/>
                  <a:moveTo>
                    <a:pt x="358" y="387"/>
                  </a:moveTo>
                  <a:cubicBezTo>
                    <a:pt x="356" y="361"/>
                    <a:pt x="364" y="335"/>
                    <a:pt x="381" y="314"/>
                  </a:cubicBezTo>
                  <a:cubicBezTo>
                    <a:pt x="397" y="296"/>
                    <a:pt x="420" y="287"/>
                    <a:pt x="444" y="288"/>
                  </a:cubicBezTo>
                  <a:cubicBezTo>
                    <a:pt x="466" y="287"/>
                    <a:pt x="487" y="296"/>
                    <a:pt x="502" y="312"/>
                  </a:cubicBezTo>
                  <a:cubicBezTo>
                    <a:pt x="518" y="329"/>
                    <a:pt x="526" y="351"/>
                    <a:pt x="525" y="374"/>
                  </a:cubicBezTo>
                  <a:cubicBezTo>
                    <a:pt x="525" y="606"/>
                    <a:pt x="525" y="606"/>
                    <a:pt x="525" y="606"/>
                  </a:cubicBezTo>
                  <a:cubicBezTo>
                    <a:pt x="641" y="606"/>
                    <a:pt x="641" y="606"/>
                    <a:pt x="641" y="606"/>
                  </a:cubicBezTo>
                  <a:cubicBezTo>
                    <a:pt x="641" y="361"/>
                    <a:pt x="641" y="361"/>
                    <a:pt x="641" y="361"/>
                  </a:cubicBezTo>
                  <a:cubicBezTo>
                    <a:pt x="641" y="305"/>
                    <a:pt x="626" y="261"/>
                    <a:pt x="595" y="227"/>
                  </a:cubicBezTo>
                  <a:cubicBezTo>
                    <a:pt x="566" y="194"/>
                    <a:pt x="523" y="176"/>
                    <a:pt x="478" y="177"/>
                  </a:cubicBezTo>
                  <a:cubicBezTo>
                    <a:pt x="455" y="177"/>
                    <a:pt x="432" y="183"/>
                    <a:pt x="412" y="194"/>
                  </a:cubicBezTo>
                  <a:cubicBezTo>
                    <a:pt x="398" y="201"/>
                    <a:pt x="384" y="210"/>
                    <a:pt x="372" y="221"/>
                  </a:cubicBezTo>
                  <a:cubicBezTo>
                    <a:pt x="367" y="226"/>
                    <a:pt x="362" y="231"/>
                    <a:pt x="358" y="237"/>
                  </a:cubicBezTo>
                  <a:cubicBezTo>
                    <a:pt x="358" y="186"/>
                    <a:pt x="358" y="186"/>
                    <a:pt x="358" y="186"/>
                  </a:cubicBezTo>
                  <a:cubicBezTo>
                    <a:pt x="242" y="186"/>
                    <a:pt x="242" y="186"/>
                    <a:pt x="242" y="186"/>
                  </a:cubicBezTo>
                  <a:cubicBezTo>
                    <a:pt x="242" y="606"/>
                    <a:pt x="242" y="606"/>
                    <a:pt x="242" y="606"/>
                  </a:cubicBezTo>
                  <a:cubicBezTo>
                    <a:pt x="358" y="606"/>
                    <a:pt x="358" y="606"/>
                    <a:pt x="358" y="606"/>
                  </a:cubicBezTo>
                  <a:lnTo>
                    <a:pt x="358" y="387"/>
                  </a:lnTo>
                  <a:close/>
                  <a:moveTo>
                    <a:pt x="1039" y="608"/>
                  </a:moveTo>
                  <a:cubicBezTo>
                    <a:pt x="1024" y="613"/>
                    <a:pt x="1009" y="615"/>
                    <a:pt x="994" y="615"/>
                  </a:cubicBezTo>
                  <a:cubicBezTo>
                    <a:pt x="940" y="615"/>
                    <a:pt x="889" y="592"/>
                    <a:pt x="853" y="551"/>
                  </a:cubicBezTo>
                  <a:cubicBezTo>
                    <a:pt x="773" y="463"/>
                    <a:pt x="773" y="329"/>
                    <a:pt x="853" y="241"/>
                  </a:cubicBezTo>
                  <a:cubicBezTo>
                    <a:pt x="889" y="201"/>
                    <a:pt x="940" y="178"/>
                    <a:pt x="995" y="178"/>
                  </a:cubicBezTo>
                  <a:cubicBezTo>
                    <a:pt x="1018" y="178"/>
                    <a:pt x="1040" y="183"/>
                    <a:pt x="1061" y="192"/>
                  </a:cubicBezTo>
                  <a:cubicBezTo>
                    <a:pt x="1078" y="199"/>
                    <a:pt x="1093" y="209"/>
                    <a:pt x="1106" y="222"/>
                  </a:cubicBezTo>
                  <a:cubicBezTo>
                    <a:pt x="1119" y="237"/>
                    <a:pt x="1119" y="237"/>
                    <a:pt x="1119" y="237"/>
                  </a:cubicBezTo>
                  <a:cubicBezTo>
                    <a:pt x="1119" y="6"/>
                    <a:pt x="1119" y="6"/>
                    <a:pt x="1119" y="6"/>
                  </a:cubicBezTo>
                  <a:cubicBezTo>
                    <a:pt x="1234" y="6"/>
                    <a:pt x="1234" y="6"/>
                    <a:pt x="1234" y="6"/>
                  </a:cubicBezTo>
                  <a:cubicBezTo>
                    <a:pt x="1234" y="606"/>
                    <a:pt x="1234" y="606"/>
                    <a:pt x="1234" y="606"/>
                  </a:cubicBezTo>
                  <a:cubicBezTo>
                    <a:pt x="1119" y="606"/>
                    <a:pt x="1119" y="606"/>
                    <a:pt x="1119" y="606"/>
                  </a:cubicBezTo>
                  <a:cubicBezTo>
                    <a:pt x="1119" y="555"/>
                    <a:pt x="1119" y="555"/>
                    <a:pt x="1119" y="555"/>
                  </a:cubicBezTo>
                  <a:cubicBezTo>
                    <a:pt x="1113" y="561"/>
                    <a:pt x="1113" y="561"/>
                    <a:pt x="1113" y="561"/>
                  </a:cubicBezTo>
                  <a:cubicBezTo>
                    <a:pt x="1111" y="564"/>
                    <a:pt x="1106" y="569"/>
                    <a:pt x="1098" y="576"/>
                  </a:cubicBezTo>
                  <a:cubicBezTo>
                    <a:pt x="1090" y="582"/>
                    <a:pt x="1082" y="589"/>
                    <a:pt x="1073" y="594"/>
                  </a:cubicBezTo>
                  <a:cubicBezTo>
                    <a:pt x="1062" y="600"/>
                    <a:pt x="1051" y="605"/>
                    <a:pt x="1039" y="608"/>
                  </a:cubicBezTo>
                  <a:close/>
                  <a:moveTo>
                    <a:pt x="1080" y="488"/>
                  </a:moveTo>
                  <a:cubicBezTo>
                    <a:pt x="1088" y="479"/>
                    <a:pt x="1088" y="479"/>
                    <a:pt x="1088" y="479"/>
                  </a:cubicBezTo>
                  <a:cubicBezTo>
                    <a:pt x="1129" y="431"/>
                    <a:pt x="1129" y="361"/>
                    <a:pt x="1088" y="313"/>
                  </a:cubicBezTo>
                  <a:cubicBezTo>
                    <a:pt x="1052" y="273"/>
                    <a:pt x="990" y="269"/>
                    <a:pt x="950" y="305"/>
                  </a:cubicBezTo>
                  <a:cubicBezTo>
                    <a:pt x="943" y="313"/>
                    <a:pt x="943" y="313"/>
                    <a:pt x="943" y="313"/>
                  </a:cubicBezTo>
                  <a:cubicBezTo>
                    <a:pt x="902" y="361"/>
                    <a:pt x="902" y="431"/>
                    <a:pt x="943" y="479"/>
                  </a:cubicBezTo>
                  <a:cubicBezTo>
                    <a:pt x="978" y="520"/>
                    <a:pt x="1040" y="523"/>
                    <a:pt x="1080" y="488"/>
                  </a:cubicBezTo>
                  <a:close/>
                  <a:moveTo>
                    <a:pt x="1372" y="551"/>
                  </a:moveTo>
                  <a:cubicBezTo>
                    <a:pt x="1287" y="467"/>
                    <a:pt x="1285" y="331"/>
                    <a:pt x="1368" y="245"/>
                  </a:cubicBezTo>
                  <a:cubicBezTo>
                    <a:pt x="1372" y="241"/>
                    <a:pt x="1372" y="241"/>
                    <a:pt x="1372" y="241"/>
                  </a:cubicBezTo>
                  <a:cubicBezTo>
                    <a:pt x="1413" y="200"/>
                    <a:pt x="1469" y="176"/>
                    <a:pt x="1527" y="177"/>
                  </a:cubicBezTo>
                  <a:cubicBezTo>
                    <a:pt x="1640" y="174"/>
                    <a:pt x="1734" y="264"/>
                    <a:pt x="1737" y="377"/>
                  </a:cubicBezTo>
                  <a:cubicBezTo>
                    <a:pt x="1737" y="387"/>
                    <a:pt x="1737" y="387"/>
                    <a:pt x="1737" y="387"/>
                  </a:cubicBezTo>
                  <a:cubicBezTo>
                    <a:pt x="1732" y="434"/>
                    <a:pt x="1732" y="434"/>
                    <a:pt x="1732" y="434"/>
                  </a:cubicBezTo>
                  <a:cubicBezTo>
                    <a:pt x="1428" y="435"/>
                    <a:pt x="1428" y="435"/>
                    <a:pt x="1428" y="435"/>
                  </a:cubicBezTo>
                  <a:cubicBezTo>
                    <a:pt x="1432" y="458"/>
                    <a:pt x="1445" y="478"/>
                    <a:pt x="1464" y="492"/>
                  </a:cubicBezTo>
                  <a:cubicBezTo>
                    <a:pt x="1485" y="509"/>
                    <a:pt x="1512" y="517"/>
                    <a:pt x="1539" y="516"/>
                  </a:cubicBezTo>
                  <a:cubicBezTo>
                    <a:pt x="1559" y="517"/>
                    <a:pt x="1580" y="512"/>
                    <a:pt x="1599" y="504"/>
                  </a:cubicBezTo>
                  <a:cubicBezTo>
                    <a:pt x="1613" y="498"/>
                    <a:pt x="1627" y="489"/>
                    <a:pt x="1638" y="478"/>
                  </a:cubicBezTo>
                  <a:cubicBezTo>
                    <a:pt x="1650" y="465"/>
                    <a:pt x="1650" y="465"/>
                    <a:pt x="1650" y="465"/>
                  </a:cubicBezTo>
                  <a:cubicBezTo>
                    <a:pt x="1710" y="542"/>
                    <a:pt x="1710" y="542"/>
                    <a:pt x="1710" y="542"/>
                  </a:cubicBezTo>
                  <a:cubicBezTo>
                    <a:pt x="1702" y="550"/>
                    <a:pt x="1702" y="550"/>
                    <a:pt x="1702" y="550"/>
                  </a:cubicBezTo>
                  <a:cubicBezTo>
                    <a:pt x="1695" y="556"/>
                    <a:pt x="1688" y="562"/>
                    <a:pt x="1680" y="568"/>
                  </a:cubicBezTo>
                  <a:cubicBezTo>
                    <a:pt x="1669" y="576"/>
                    <a:pt x="1656" y="583"/>
                    <a:pt x="1644" y="590"/>
                  </a:cubicBezTo>
                  <a:cubicBezTo>
                    <a:pt x="1628" y="598"/>
                    <a:pt x="1611" y="603"/>
                    <a:pt x="1594" y="607"/>
                  </a:cubicBezTo>
                  <a:cubicBezTo>
                    <a:pt x="1573" y="612"/>
                    <a:pt x="1552" y="615"/>
                    <a:pt x="1530" y="615"/>
                  </a:cubicBezTo>
                  <a:cubicBezTo>
                    <a:pt x="1471" y="616"/>
                    <a:pt x="1414" y="593"/>
                    <a:pt x="1372" y="551"/>
                  </a:cubicBezTo>
                  <a:close/>
                  <a:moveTo>
                    <a:pt x="1428" y="353"/>
                  </a:moveTo>
                  <a:cubicBezTo>
                    <a:pt x="1621" y="353"/>
                    <a:pt x="1621" y="353"/>
                    <a:pt x="1621" y="353"/>
                  </a:cubicBezTo>
                  <a:cubicBezTo>
                    <a:pt x="1617" y="332"/>
                    <a:pt x="1605" y="312"/>
                    <a:pt x="1589" y="298"/>
                  </a:cubicBezTo>
                  <a:cubicBezTo>
                    <a:pt x="1571" y="283"/>
                    <a:pt x="1549" y="275"/>
                    <a:pt x="1526" y="276"/>
                  </a:cubicBezTo>
                  <a:cubicBezTo>
                    <a:pt x="1504" y="276"/>
                    <a:pt x="1482" y="283"/>
                    <a:pt x="1464" y="297"/>
                  </a:cubicBezTo>
                  <a:cubicBezTo>
                    <a:pt x="1464" y="297"/>
                    <a:pt x="1464" y="297"/>
                    <a:pt x="1464" y="297"/>
                  </a:cubicBezTo>
                  <a:cubicBezTo>
                    <a:pt x="1447" y="312"/>
                    <a:pt x="1434" y="332"/>
                    <a:pt x="1428" y="353"/>
                  </a:cubicBezTo>
                  <a:close/>
                  <a:moveTo>
                    <a:pt x="392" y="937"/>
                  </a:moveTo>
                  <a:cubicBezTo>
                    <a:pt x="472" y="1025"/>
                    <a:pt x="472" y="1160"/>
                    <a:pt x="392" y="1248"/>
                  </a:cubicBezTo>
                  <a:cubicBezTo>
                    <a:pt x="357" y="1288"/>
                    <a:pt x="305" y="1311"/>
                    <a:pt x="251" y="1311"/>
                  </a:cubicBezTo>
                  <a:cubicBezTo>
                    <a:pt x="228" y="1311"/>
                    <a:pt x="205" y="1306"/>
                    <a:pt x="184" y="1296"/>
                  </a:cubicBezTo>
                  <a:cubicBezTo>
                    <a:pt x="167" y="1289"/>
                    <a:pt x="152" y="1279"/>
                    <a:pt x="139" y="1267"/>
                  </a:cubicBezTo>
                  <a:cubicBezTo>
                    <a:pt x="127" y="1251"/>
                    <a:pt x="127" y="1251"/>
                    <a:pt x="127" y="1251"/>
                  </a:cubicBezTo>
                  <a:cubicBezTo>
                    <a:pt x="127" y="1303"/>
                    <a:pt x="127" y="1303"/>
                    <a:pt x="127" y="1303"/>
                  </a:cubicBezTo>
                  <a:cubicBezTo>
                    <a:pt x="10" y="1303"/>
                    <a:pt x="10" y="1303"/>
                    <a:pt x="10" y="1303"/>
                  </a:cubicBezTo>
                  <a:cubicBezTo>
                    <a:pt x="10" y="701"/>
                    <a:pt x="10" y="701"/>
                    <a:pt x="10" y="701"/>
                  </a:cubicBezTo>
                  <a:cubicBezTo>
                    <a:pt x="126" y="701"/>
                    <a:pt x="126" y="701"/>
                    <a:pt x="126" y="701"/>
                  </a:cubicBezTo>
                  <a:cubicBezTo>
                    <a:pt x="126" y="933"/>
                    <a:pt x="126" y="933"/>
                    <a:pt x="126" y="933"/>
                  </a:cubicBezTo>
                  <a:cubicBezTo>
                    <a:pt x="131" y="927"/>
                    <a:pt x="131" y="927"/>
                    <a:pt x="131" y="927"/>
                  </a:cubicBezTo>
                  <a:cubicBezTo>
                    <a:pt x="134" y="924"/>
                    <a:pt x="139" y="920"/>
                    <a:pt x="146" y="913"/>
                  </a:cubicBezTo>
                  <a:cubicBezTo>
                    <a:pt x="154" y="906"/>
                    <a:pt x="162" y="900"/>
                    <a:pt x="171" y="894"/>
                  </a:cubicBezTo>
                  <a:cubicBezTo>
                    <a:pt x="182" y="888"/>
                    <a:pt x="194" y="883"/>
                    <a:pt x="206" y="880"/>
                  </a:cubicBezTo>
                  <a:cubicBezTo>
                    <a:pt x="221" y="875"/>
                    <a:pt x="236" y="873"/>
                    <a:pt x="251" y="873"/>
                  </a:cubicBezTo>
                  <a:cubicBezTo>
                    <a:pt x="305" y="873"/>
                    <a:pt x="357" y="897"/>
                    <a:pt x="392" y="937"/>
                  </a:cubicBezTo>
                  <a:close/>
                  <a:moveTo>
                    <a:pt x="302" y="1176"/>
                  </a:moveTo>
                  <a:cubicBezTo>
                    <a:pt x="342" y="1127"/>
                    <a:pt x="342" y="1058"/>
                    <a:pt x="302" y="1009"/>
                  </a:cubicBezTo>
                  <a:cubicBezTo>
                    <a:pt x="266" y="969"/>
                    <a:pt x="204" y="966"/>
                    <a:pt x="164" y="1002"/>
                  </a:cubicBezTo>
                  <a:cubicBezTo>
                    <a:pt x="157" y="1009"/>
                    <a:pt x="157" y="1009"/>
                    <a:pt x="157" y="1009"/>
                  </a:cubicBezTo>
                  <a:cubicBezTo>
                    <a:pt x="117" y="1058"/>
                    <a:pt x="117" y="1128"/>
                    <a:pt x="157" y="1176"/>
                  </a:cubicBezTo>
                  <a:cubicBezTo>
                    <a:pt x="193" y="1216"/>
                    <a:pt x="254" y="1220"/>
                    <a:pt x="295" y="1184"/>
                  </a:cubicBezTo>
                  <a:cubicBezTo>
                    <a:pt x="303" y="1176"/>
                    <a:pt x="303" y="1176"/>
                    <a:pt x="303" y="1176"/>
                  </a:cubicBezTo>
                  <a:lnTo>
                    <a:pt x="302" y="1176"/>
                  </a:lnTo>
                  <a:close/>
                  <a:moveTo>
                    <a:pt x="875" y="939"/>
                  </a:moveTo>
                  <a:cubicBezTo>
                    <a:pt x="960" y="1018"/>
                    <a:pt x="964" y="1151"/>
                    <a:pt x="885" y="1235"/>
                  </a:cubicBezTo>
                  <a:cubicBezTo>
                    <a:pt x="875" y="1245"/>
                    <a:pt x="875" y="1245"/>
                    <a:pt x="875" y="1245"/>
                  </a:cubicBezTo>
                  <a:cubicBezTo>
                    <a:pt x="790" y="1331"/>
                    <a:pt x="651" y="1332"/>
                    <a:pt x="564" y="1247"/>
                  </a:cubicBezTo>
                  <a:cubicBezTo>
                    <a:pt x="562" y="1245"/>
                    <a:pt x="562" y="1245"/>
                    <a:pt x="562" y="1245"/>
                  </a:cubicBezTo>
                  <a:cubicBezTo>
                    <a:pt x="478" y="1166"/>
                    <a:pt x="473" y="1034"/>
                    <a:pt x="552" y="949"/>
                  </a:cubicBezTo>
                  <a:cubicBezTo>
                    <a:pt x="555" y="946"/>
                    <a:pt x="559" y="942"/>
                    <a:pt x="562" y="939"/>
                  </a:cubicBezTo>
                  <a:cubicBezTo>
                    <a:pt x="648" y="852"/>
                    <a:pt x="787" y="851"/>
                    <a:pt x="873" y="937"/>
                  </a:cubicBezTo>
                  <a:lnTo>
                    <a:pt x="875" y="939"/>
                  </a:lnTo>
                  <a:close/>
                  <a:moveTo>
                    <a:pt x="791" y="1013"/>
                  </a:moveTo>
                  <a:cubicBezTo>
                    <a:pt x="755" y="973"/>
                    <a:pt x="694" y="969"/>
                    <a:pt x="654" y="1006"/>
                  </a:cubicBezTo>
                  <a:cubicBezTo>
                    <a:pt x="646" y="1013"/>
                    <a:pt x="646" y="1013"/>
                    <a:pt x="646" y="1013"/>
                  </a:cubicBezTo>
                  <a:cubicBezTo>
                    <a:pt x="606" y="1058"/>
                    <a:pt x="606" y="1126"/>
                    <a:pt x="646" y="1171"/>
                  </a:cubicBezTo>
                  <a:cubicBezTo>
                    <a:pt x="683" y="1211"/>
                    <a:pt x="745" y="1214"/>
                    <a:pt x="785" y="1178"/>
                  </a:cubicBezTo>
                  <a:cubicBezTo>
                    <a:pt x="791" y="1171"/>
                    <a:pt x="791" y="1171"/>
                    <a:pt x="791" y="1171"/>
                  </a:cubicBezTo>
                  <a:cubicBezTo>
                    <a:pt x="832" y="1126"/>
                    <a:pt x="832" y="1058"/>
                    <a:pt x="791" y="1013"/>
                  </a:cubicBezTo>
                  <a:close/>
                  <a:moveTo>
                    <a:pt x="1295" y="1105"/>
                  </a:moveTo>
                  <a:cubicBezTo>
                    <a:pt x="1296" y="1131"/>
                    <a:pt x="1288" y="1157"/>
                    <a:pt x="1271" y="1178"/>
                  </a:cubicBezTo>
                  <a:cubicBezTo>
                    <a:pt x="1255" y="1195"/>
                    <a:pt x="1232" y="1204"/>
                    <a:pt x="1209" y="1203"/>
                  </a:cubicBezTo>
                  <a:cubicBezTo>
                    <a:pt x="1187" y="1204"/>
                    <a:pt x="1166" y="1195"/>
                    <a:pt x="1150" y="1180"/>
                  </a:cubicBezTo>
                  <a:cubicBezTo>
                    <a:pt x="1135" y="1165"/>
                    <a:pt x="1126" y="1144"/>
                    <a:pt x="1127" y="1122"/>
                  </a:cubicBezTo>
                  <a:cubicBezTo>
                    <a:pt x="1127" y="882"/>
                    <a:pt x="1127" y="882"/>
                    <a:pt x="1127" y="882"/>
                  </a:cubicBezTo>
                  <a:cubicBezTo>
                    <a:pt x="1011" y="882"/>
                    <a:pt x="1011" y="882"/>
                    <a:pt x="1011" y="882"/>
                  </a:cubicBezTo>
                  <a:cubicBezTo>
                    <a:pt x="1011" y="1134"/>
                    <a:pt x="1011" y="1134"/>
                    <a:pt x="1011" y="1134"/>
                  </a:cubicBezTo>
                  <a:cubicBezTo>
                    <a:pt x="1011" y="1188"/>
                    <a:pt x="1027" y="1231"/>
                    <a:pt x="1057" y="1263"/>
                  </a:cubicBezTo>
                  <a:cubicBezTo>
                    <a:pt x="1087" y="1295"/>
                    <a:pt x="1130" y="1312"/>
                    <a:pt x="1174" y="1311"/>
                  </a:cubicBezTo>
                  <a:cubicBezTo>
                    <a:pt x="1197" y="1311"/>
                    <a:pt x="1219" y="1306"/>
                    <a:pt x="1240" y="1296"/>
                  </a:cubicBezTo>
                  <a:cubicBezTo>
                    <a:pt x="1254" y="1291"/>
                    <a:pt x="1268" y="1283"/>
                    <a:pt x="1280" y="1274"/>
                  </a:cubicBezTo>
                  <a:cubicBezTo>
                    <a:pt x="1285" y="1269"/>
                    <a:pt x="1290" y="1264"/>
                    <a:pt x="1295" y="1259"/>
                  </a:cubicBezTo>
                  <a:cubicBezTo>
                    <a:pt x="1295" y="1302"/>
                    <a:pt x="1295" y="1302"/>
                    <a:pt x="1295" y="1302"/>
                  </a:cubicBezTo>
                  <a:cubicBezTo>
                    <a:pt x="1410" y="1302"/>
                    <a:pt x="1410" y="1302"/>
                    <a:pt x="1410" y="1302"/>
                  </a:cubicBezTo>
                  <a:cubicBezTo>
                    <a:pt x="1410" y="882"/>
                    <a:pt x="1410" y="882"/>
                    <a:pt x="1410" y="882"/>
                  </a:cubicBezTo>
                  <a:cubicBezTo>
                    <a:pt x="1295" y="882"/>
                    <a:pt x="1295" y="882"/>
                    <a:pt x="1295" y="882"/>
                  </a:cubicBezTo>
                  <a:lnTo>
                    <a:pt x="1295" y="1105"/>
                  </a:lnTo>
                  <a:close/>
                  <a:moveTo>
                    <a:pt x="1990" y="882"/>
                  </a:moveTo>
                  <a:cubicBezTo>
                    <a:pt x="1909" y="1135"/>
                    <a:pt x="1909" y="1135"/>
                    <a:pt x="1909" y="1135"/>
                  </a:cubicBezTo>
                  <a:cubicBezTo>
                    <a:pt x="1827" y="882"/>
                    <a:pt x="1827" y="882"/>
                    <a:pt x="1827" y="882"/>
                  </a:cubicBezTo>
                  <a:cubicBezTo>
                    <a:pt x="1742" y="882"/>
                    <a:pt x="1742" y="882"/>
                    <a:pt x="1742" y="882"/>
                  </a:cubicBezTo>
                  <a:cubicBezTo>
                    <a:pt x="1660" y="1135"/>
                    <a:pt x="1660" y="1135"/>
                    <a:pt x="1660" y="1135"/>
                  </a:cubicBezTo>
                  <a:cubicBezTo>
                    <a:pt x="1579" y="882"/>
                    <a:pt x="1579" y="882"/>
                    <a:pt x="1579" y="882"/>
                  </a:cubicBezTo>
                  <a:cubicBezTo>
                    <a:pt x="1459" y="882"/>
                    <a:pt x="1459" y="882"/>
                    <a:pt x="1459" y="882"/>
                  </a:cubicBezTo>
                  <a:cubicBezTo>
                    <a:pt x="1602" y="1302"/>
                    <a:pt x="1602" y="1302"/>
                    <a:pt x="1602" y="1302"/>
                  </a:cubicBezTo>
                  <a:cubicBezTo>
                    <a:pt x="1703" y="1302"/>
                    <a:pt x="1703" y="1302"/>
                    <a:pt x="1703" y="1302"/>
                  </a:cubicBezTo>
                  <a:cubicBezTo>
                    <a:pt x="1785" y="1062"/>
                    <a:pt x="1785" y="1062"/>
                    <a:pt x="1785" y="1062"/>
                  </a:cubicBezTo>
                  <a:cubicBezTo>
                    <a:pt x="1866" y="1302"/>
                    <a:pt x="1866" y="1302"/>
                    <a:pt x="1866" y="1302"/>
                  </a:cubicBezTo>
                  <a:cubicBezTo>
                    <a:pt x="1967" y="1302"/>
                    <a:pt x="1967" y="1302"/>
                    <a:pt x="1967" y="1302"/>
                  </a:cubicBezTo>
                  <a:cubicBezTo>
                    <a:pt x="2110" y="882"/>
                    <a:pt x="2110" y="882"/>
                    <a:pt x="2110" y="882"/>
                  </a:cubicBezTo>
                  <a:lnTo>
                    <a:pt x="1990" y="882"/>
                  </a:lnTo>
                  <a:close/>
                </a:path>
              </a:pathLst>
            </a:custGeom>
            <a:solidFill>
              <a:srgbClr val="868D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8" r:id="rId4"/>
    <p:sldLayoutId id="2147483659" r:id="rId5"/>
    <p:sldLayoutId id="2147483660" r:id="rId6"/>
    <p:sldLayoutId id="2147483652" r:id="rId7"/>
    <p:sldLayoutId id="2147483654" r:id="rId8"/>
    <p:sldLayoutId id="2147483655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8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288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6400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D80883-4F58-36C9-F984-E488431B9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6793" y="1855891"/>
            <a:ext cx="7264503" cy="2653355"/>
          </a:xfrm>
        </p:spPr>
        <p:txBody>
          <a:bodyPr/>
          <a:lstStyle/>
          <a:p>
            <a:pPr algn="ctr"/>
            <a:r>
              <a:rPr lang="nl-NL" dirty="0"/>
              <a:t>Dilemma’s </a:t>
            </a:r>
            <a:br>
              <a:rPr lang="nl-NL" dirty="0"/>
            </a:br>
            <a:r>
              <a:rPr lang="nl-NL" dirty="0"/>
              <a:t>constructieve veiligheid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3FD6E74-8810-BBDA-7DB0-30395766D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1413" y="5023596"/>
            <a:ext cx="8497248" cy="1834404"/>
          </a:xfrm>
        </p:spPr>
        <p:txBody>
          <a:bodyPr/>
          <a:lstStyle/>
          <a:p>
            <a:pPr algn="r"/>
            <a:r>
              <a:rPr lang="nl-NL" sz="2000" dirty="0"/>
              <a:t>Namens Vereniging Nederlandse Constructeurs:</a:t>
            </a:r>
          </a:p>
          <a:p>
            <a:pPr algn="r"/>
            <a:endParaRPr lang="nl-NL" sz="2000" dirty="0"/>
          </a:p>
          <a:p>
            <a:pPr algn="r"/>
            <a:r>
              <a:rPr lang="nl-NL" sz="2000" i="1" dirty="0"/>
              <a:t>Frank </a:t>
            </a:r>
            <a:r>
              <a:rPr lang="nl-NL" sz="2000" i="1" dirty="0" err="1"/>
              <a:t>Kaalberg</a:t>
            </a:r>
            <a:r>
              <a:rPr lang="nl-NL" sz="2000" i="1" dirty="0"/>
              <a:t> – Witteveen + Bos</a:t>
            </a:r>
          </a:p>
          <a:p>
            <a:pPr algn="r"/>
            <a:r>
              <a:rPr lang="nl-NL" sz="2000" i="1" dirty="0"/>
              <a:t>Rudi Roijakkers – </a:t>
            </a:r>
            <a:r>
              <a:rPr lang="nl-NL" sz="2000" i="1" dirty="0" err="1"/>
              <a:t>Lüning</a:t>
            </a:r>
            <a:r>
              <a:rPr lang="nl-NL" sz="2000" i="1" dirty="0"/>
              <a:t> </a:t>
            </a:r>
          </a:p>
          <a:p>
            <a:pPr algn="r"/>
            <a:r>
              <a:rPr lang="nl-NL" sz="2000" i="1" dirty="0"/>
              <a:t>Jack Smeets – Arcadis</a:t>
            </a:r>
          </a:p>
        </p:txBody>
      </p:sp>
    </p:spTree>
    <p:extLst>
      <p:ext uri="{BB962C8B-B14F-4D97-AF65-F5344CB8AC3E}">
        <p14:creationId xmlns:p14="http://schemas.microsoft.com/office/powerpoint/2010/main" val="42099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2, eindverantwoordelijkheid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In onze projecten is in elke fase </a:t>
            </a:r>
            <a:r>
              <a:rPr lang="nl-NL" sz="1800" b="1" dirty="0"/>
              <a:t>één</a:t>
            </a:r>
            <a:r>
              <a:rPr lang="nl-NL" sz="1800" dirty="0"/>
              <a:t> partij </a:t>
            </a:r>
            <a:r>
              <a:rPr lang="nl-NL" sz="1800" b="1" dirty="0"/>
              <a:t>eind</a:t>
            </a:r>
            <a:r>
              <a:rPr lang="nl-NL" sz="1800" dirty="0"/>
              <a:t>verantwoordelijk voor de constructie!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1518220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3, eindverantwoordelijkheid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duidelijkere </a:t>
            </a:r>
            <a:r>
              <a:rPr lang="nl-NL" sz="1800" b="1" dirty="0"/>
              <a:t>eind</a:t>
            </a:r>
            <a:r>
              <a:rPr lang="nl-NL" sz="1800" dirty="0"/>
              <a:t>verantwoordelijkheid van de coördinerend constructeur leidt tot veiligere objecten en lagere faalkosten!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115898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Resultaatverplichting</a:t>
            </a:r>
          </a:p>
        </p:txBody>
      </p:sp>
      <p:sp>
        <p:nvSpPr>
          <p:cNvPr id="8" name="Kader blauw 4">
            <a:extLst>
              <a:ext uri="{FF2B5EF4-FFF2-40B4-BE49-F238E27FC236}">
                <a16:creationId xmlns:a16="http://schemas.microsoft.com/office/drawing/2014/main" id="{49B18C78-6B1D-004A-E9E2-77A9FA8A50AD}"/>
              </a:ext>
            </a:extLst>
          </p:cNvPr>
          <p:cNvSpPr txBox="1">
            <a:spLocks/>
          </p:cNvSpPr>
          <p:nvPr/>
        </p:nvSpPr>
        <p:spPr>
          <a:xfrm>
            <a:off x="5836356" y="1350000"/>
            <a:ext cx="5555544" cy="983626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Wij gaan van een inspanningsverplichting naar een </a:t>
            </a:r>
            <a:r>
              <a:rPr lang="nl-NL" sz="1800" b="1" dirty="0"/>
              <a:t>resultaatverplichting</a:t>
            </a:r>
            <a:r>
              <a:rPr lang="nl-NL" sz="1800" dirty="0"/>
              <a:t>.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10234158-22DC-6A90-BEA5-543F7AC6A0A1}"/>
              </a:ext>
            </a:extLst>
          </p:cNvPr>
          <p:cNvSpPr txBox="1">
            <a:spLocks/>
          </p:cNvSpPr>
          <p:nvPr/>
        </p:nvSpPr>
        <p:spPr>
          <a:xfrm>
            <a:off x="5836356" y="3115509"/>
            <a:ext cx="5555544" cy="11399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De Coördinerend Constructeur krijgt een resultaatverplichting op het </a:t>
            </a:r>
            <a:r>
              <a:rPr lang="nl-NL" b="1" dirty="0">
                <a:solidFill>
                  <a:srgbClr val="49548A"/>
                </a:solidFill>
              </a:rPr>
              <a:t>constructieve ontwerp</a:t>
            </a:r>
            <a:r>
              <a:rPr lang="nl-NL" dirty="0">
                <a:solidFill>
                  <a:srgbClr val="49548A"/>
                </a:solidFill>
              </a:rPr>
              <a:t>. Hiervoor draagt hij/zij de </a:t>
            </a:r>
            <a:r>
              <a:rPr lang="nl-NL" u="sng" dirty="0">
                <a:solidFill>
                  <a:srgbClr val="49548A"/>
                </a:solidFill>
              </a:rPr>
              <a:t>eind</a:t>
            </a:r>
            <a:r>
              <a:rPr lang="nl-NL" dirty="0">
                <a:solidFill>
                  <a:srgbClr val="49548A"/>
                </a:solidFill>
              </a:rPr>
              <a:t>verantwoordelijkheid.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29F85E7-A3C0-63C2-30D0-3E9DAED2C69F}"/>
              </a:ext>
            </a:extLst>
          </p:cNvPr>
          <p:cNvGrpSpPr/>
          <p:nvPr/>
        </p:nvGrpSpPr>
        <p:grpSpPr>
          <a:xfrm>
            <a:off x="871046" y="1254632"/>
            <a:ext cx="4398238" cy="4536568"/>
            <a:chOff x="871046" y="1254632"/>
            <a:chExt cx="4629754" cy="4775366"/>
          </a:xfrm>
        </p:grpSpPr>
        <p:pic>
          <p:nvPicPr>
            <p:cNvPr id="12" name="Picture 2" descr="Code of Hammurabi: Laws &amp; Facts - HISTORY">
              <a:extLst>
                <a:ext uri="{FF2B5EF4-FFF2-40B4-BE49-F238E27FC236}">
                  <a16:creationId xmlns:a16="http://schemas.microsoft.com/office/drawing/2014/main" id="{DD605DAA-2D3D-4197-DC5D-DB6464EE1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0"/>
            <a:stretch/>
          </p:blipFill>
          <p:spPr bwMode="auto">
            <a:xfrm>
              <a:off x="892800" y="1349999"/>
              <a:ext cx="4608000" cy="467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CABBC216-0FEC-8E0B-30CF-878359FBF0AD}"/>
                </a:ext>
              </a:extLst>
            </p:cNvPr>
            <p:cNvSpPr txBox="1"/>
            <p:nvPr/>
          </p:nvSpPr>
          <p:spPr>
            <a:xfrm>
              <a:off x="907436" y="2823916"/>
              <a:ext cx="1039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Initiatief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E0C744B4-B875-0680-C277-AFABB77ABE37}"/>
                </a:ext>
              </a:extLst>
            </p:cNvPr>
            <p:cNvSpPr txBox="1"/>
            <p:nvPr/>
          </p:nvSpPr>
          <p:spPr>
            <a:xfrm>
              <a:off x="907436" y="3745793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Ontwerp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749DAAB3-353A-E1AA-B2A8-73F6E55B4E70}"/>
                </a:ext>
              </a:extLst>
            </p:cNvPr>
            <p:cNvSpPr txBox="1"/>
            <p:nvPr/>
          </p:nvSpPr>
          <p:spPr>
            <a:xfrm>
              <a:off x="2036706" y="1612150"/>
              <a:ext cx="11480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Opdracht</a:t>
              </a:r>
            </a:p>
            <a:p>
              <a:pPr algn="ctr"/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gever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B091CB0-5AF5-DE08-8AD8-E5E743DD4A98}"/>
                </a:ext>
              </a:extLst>
            </p:cNvPr>
            <p:cNvSpPr txBox="1"/>
            <p:nvPr/>
          </p:nvSpPr>
          <p:spPr>
            <a:xfrm>
              <a:off x="3111678" y="1608564"/>
              <a:ext cx="12666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600" b="1" spc="50" dirty="0" err="1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Coördin</a:t>
              </a:r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.</a:t>
              </a:r>
            </a:p>
            <a:p>
              <a:pPr algn="ctr"/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Construct</a:t>
              </a:r>
              <a:r>
                <a:rPr lang="nl-NL" sz="14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.</a:t>
              </a:r>
              <a:endParaRPr lang="nl-NL" sz="14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18F6341-FFBA-96BA-F207-1634774D21AA}"/>
                </a:ext>
              </a:extLst>
            </p:cNvPr>
            <p:cNvSpPr txBox="1"/>
            <p:nvPr/>
          </p:nvSpPr>
          <p:spPr>
            <a:xfrm>
              <a:off x="4419053" y="1612150"/>
              <a:ext cx="9749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Bouwer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F75A90B8-B768-5D17-0B0E-4252E5ABDD24}"/>
                </a:ext>
              </a:extLst>
            </p:cNvPr>
            <p:cNvSpPr txBox="1"/>
            <p:nvPr/>
          </p:nvSpPr>
          <p:spPr>
            <a:xfrm>
              <a:off x="907436" y="4704104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b="1" spc="50" dirty="0">
                  <a:ln w="0"/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Realisatie</a:t>
              </a:r>
            </a:p>
          </p:txBody>
        </p:sp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EA698196-9A7F-8C03-6823-0C867CC02D52}"/>
                </a:ext>
              </a:extLst>
            </p:cNvPr>
            <p:cNvSpPr txBox="1"/>
            <p:nvPr/>
          </p:nvSpPr>
          <p:spPr>
            <a:xfrm>
              <a:off x="2416490" y="276069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A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4ACCD783-93F4-E3B9-DFD6-E2F5AFD14046}"/>
                </a:ext>
              </a:extLst>
            </p:cNvPr>
            <p:cNvSpPr txBox="1"/>
            <p:nvPr/>
          </p:nvSpPr>
          <p:spPr>
            <a:xfrm>
              <a:off x="2480363" y="3648841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I</a:t>
              </a:r>
            </a:p>
          </p:txBody>
        </p:sp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CF5886F8-F37D-1680-3375-E11BABE83FF7}"/>
                </a:ext>
              </a:extLst>
            </p:cNvPr>
            <p:cNvSpPr txBox="1"/>
            <p:nvPr/>
          </p:nvSpPr>
          <p:spPr>
            <a:xfrm>
              <a:off x="2480363" y="4640885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I</a:t>
              </a:r>
            </a:p>
          </p:txBody>
        </p:sp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46CDEC68-10F7-34EF-C92E-1038546FA8BE}"/>
                </a:ext>
              </a:extLst>
            </p:cNvPr>
            <p:cNvSpPr txBox="1"/>
            <p:nvPr/>
          </p:nvSpPr>
          <p:spPr>
            <a:xfrm>
              <a:off x="3556948" y="276069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C</a:t>
              </a: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6016B0CD-4D17-431D-9C96-34340A802595}"/>
                </a:ext>
              </a:extLst>
            </p:cNvPr>
            <p:cNvSpPr txBox="1"/>
            <p:nvPr/>
          </p:nvSpPr>
          <p:spPr>
            <a:xfrm>
              <a:off x="3556948" y="364884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A</a:t>
              </a:r>
            </a:p>
          </p:txBody>
        </p:sp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0EDF331F-9083-75B2-0E81-66B4CCDF2E97}"/>
                </a:ext>
              </a:extLst>
            </p:cNvPr>
            <p:cNvSpPr txBox="1"/>
            <p:nvPr/>
          </p:nvSpPr>
          <p:spPr>
            <a:xfrm>
              <a:off x="3556948" y="464088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R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369C1B9E-F5BA-75A0-5E86-D15F735FC104}"/>
                </a:ext>
              </a:extLst>
            </p:cNvPr>
            <p:cNvSpPr txBox="1"/>
            <p:nvPr/>
          </p:nvSpPr>
          <p:spPr>
            <a:xfrm>
              <a:off x="4767296" y="276069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C</a:t>
              </a:r>
            </a:p>
          </p:txBody>
        </p:sp>
        <p:sp>
          <p:nvSpPr>
            <p:cNvPr id="42" name="Tekstvak 41">
              <a:extLst>
                <a:ext uri="{FF2B5EF4-FFF2-40B4-BE49-F238E27FC236}">
                  <a16:creationId xmlns:a16="http://schemas.microsoft.com/office/drawing/2014/main" id="{33B66DC9-14EC-66C6-E27A-D15D8B5A7AE5}"/>
                </a:ext>
              </a:extLst>
            </p:cNvPr>
            <p:cNvSpPr txBox="1"/>
            <p:nvPr/>
          </p:nvSpPr>
          <p:spPr>
            <a:xfrm>
              <a:off x="4767296" y="364884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C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E8DE2CA0-4BB0-627A-FBE0-A8A621F6BC83}"/>
                </a:ext>
              </a:extLst>
            </p:cNvPr>
            <p:cNvSpPr txBox="1"/>
            <p:nvPr/>
          </p:nvSpPr>
          <p:spPr>
            <a:xfrm>
              <a:off x="4767296" y="464088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1FFCF"/>
                  </a:solidFill>
                </a:rPr>
                <a:t>A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8C352A0-2C66-42B9-AE10-82B88BA471ED}"/>
                </a:ext>
              </a:extLst>
            </p:cNvPr>
            <p:cNvCxnSpPr>
              <a:cxnSpLocks/>
            </p:cNvCxnSpPr>
            <p:nvPr/>
          </p:nvCxnSpPr>
          <p:spPr>
            <a:xfrm>
              <a:off x="892800" y="2468096"/>
              <a:ext cx="4608000" cy="0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CFAC4C6-4BD3-ED03-AF77-28EAE556069B}"/>
                </a:ext>
              </a:extLst>
            </p:cNvPr>
            <p:cNvCxnSpPr>
              <a:cxnSpLocks/>
            </p:cNvCxnSpPr>
            <p:nvPr/>
          </p:nvCxnSpPr>
          <p:spPr>
            <a:xfrm>
              <a:off x="892800" y="5256119"/>
              <a:ext cx="4608000" cy="0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20A717-47A4-AF38-B735-85B0D3DE7AAE}"/>
                </a:ext>
              </a:extLst>
            </p:cNvPr>
            <p:cNvCxnSpPr>
              <a:cxnSpLocks/>
            </p:cNvCxnSpPr>
            <p:nvPr/>
          </p:nvCxnSpPr>
          <p:spPr>
            <a:xfrm>
              <a:off x="871046" y="3413872"/>
              <a:ext cx="4629754" cy="0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83B88D0-EC1D-7829-A287-D9AD835EEA27}"/>
                </a:ext>
              </a:extLst>
            </p:cNvPr>
            <p:cNvCxnSpPr>
              <a:cxnSpLocks/>
            </p:cNvCxnSpPr>
            <p:nvPr/>
          </p:nvCxnSpPr>
          <p:spPr>
            <a:xfrm>
              <a:off x="892800" y="4413438"/>
              <a:ext cx="4608000" cy="0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8205E9-B690-4400-C7C3-C6B54EC8CB2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684" y="1256768"/>
              <a:ext cx="0" cy="4773227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7EBFB9-638E-3886-FD65-38543F263582}"/>
                </a:ext>
              </a:extLst>
            </p:cNvPr>
            <p:cNvCxnSpPr>
              <a:cxnSpLocks/>
            </p:cNvCxnSpPr>
            <p:nvPr/>
          </p:nvCxnSpPr>
          <p:spPr>
            <a:xfrm>
              <a:off x="3152613" y="1254632"/>
              <a:ext cx="44187" cy="4773233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0921BF-BD75-6E64-A952-D07FBAF1D184}"/>
                </a:ext>
              </a:extLst>
            </p:cNvPr>
            <p:cNvCxnSpPr>
              <a:cxnSpLocks/>
            </p:cNvCxnSpPr>
            <p:nvPr/>
          </p:nvCxnSpPr>
          <p:spPr>
            <a:xfrm>
              <a:off x="4348319" y="1261034"/>
              <a:ext cx="0" cy="4764695"/>
            </a:xfrm>
            <a:prstGeom prst="line">
              <a:avLst/>
            </a:prstGeom>
            <a:ln w="28575">
              <a:solidFill>
                <a:srgbClr val="F1FFC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" name="Kader blauw 4">
            <a:extLst>
              <a:ext uri="{FF2B5EF4-FFF2-40B4-BE49-F238E27FC236}">
                <a16:creationId xmlns:a16="http://schemas.microsoft.com/office/drawing/2014/main" id="{859AE678-3A2F-A56E-00B2-27502BE3B30B}"/>
              </a:ext>
            </a:extLst>
          </p:cNvPr>
          <p:cNvSpPr txBox="1">
            <a:spLocks/>
          </p:cNvSpPr>
          <p:nvPr/>
        </p:nvSpPr>
        <p:spPr>
          <a:xfrm>
            <a:off x="5836356" y="4803519"/>
            <a:ext cx="5555544" cy="983626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Gaat deze belofte gepaard met een andere </a:t>
            </a:r>
            <a:r>
              <a:rPr lang="nl-NL" sz="1800" b="1" dirty="0"/>
              <a:t>aansprakelijkheid</a:t>
            </a:r>
            <a:r>
              <a:rPr lang="nl-NL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5293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53" y="544535"/>
            <a:ext cx="9504000" cy="720000"/>
          </a:xfrm>
        </p:spPr>
        <p:txBody>
          <a:bodyPr/>
          <a:lstStyle/>
          <a:p>
            <a:r>
              <a:rPr lang="nl-NL" dirty="0"/>
              <a:t>Aansprakelijkheid</a:t>
            </a:r>
          </a:p>
        </p:txBody>
      </p:sp>
      <p:sp>
        <p:nvSpPr>
          <p:cNvPr id="8" name="Kader blauw 4">
            <a:extLst>
              <a:ext uri="{FF2B5EF4-FFF2-40B4-BE49-F238E27FC236}">
                <a16:creationId xmlns:a16="http://schemas.microsoft.com/office/drawing/2014/main" id="{6D9DD86C-CFF2-9BD3-5DC6-5B021EFC0A69}"/>
              </a:ext>
            </a:extLst>
          </p:cNvPr>
          <p:cNvSpPr txBox="1">
            <a:spLocks/>
          </p:cNvSpPr>
          <p:nvPr/>
        </p:nvSpPr>
        <p:spPr>
          <a:xfrm>
            <a:off x="5825067" y="1343771"/>
            <a:ext cx="5566833" cy="1205083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Coördinerend Constructeur accepteert een andere </a:t>
            </a:r>
            <a:r>
              <a:rPr lang="nl-NL" sz="1800" b="1" dirty="0"/>
              <a:t>aansprakelijkheid</a:t>
            </a:r>
            <a:r>
              <a:rPr lang="nl-NL" sz="1800" dirty="0"/>
              <a:t> voor de meer verantwoordelijke rol.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8B4DE45-C741-32B3-6C18-6E5F87DEAFF9}"/>
              </a:ext>
            </a:extLst>
          </p:cNvPr>
          <p:cNvSpPr txBox="1">
            <a:spLocks/>
          </p:cNvSpPr>
          <p:nvPr/>
        </p:nvSpPr>
        <p:spPr>
          <a:xfrm>
            <a:off x="5825066" y="2721522"/>
            <a:ext cx="5566833" cy="15986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</a:rPr>
              <a:t>Om het risico van deze aansprakelijkheid te kunnen dragen en verzekeren worden </a:t>
            </a:r>
            <a:r>
              <a:rPr lang="nl-NL" b="1" dirty="0">
                <a:solidFill>
                  <a:srgbClr val="49548A"/>
                </a:solidFill>
              </a:rPr>
              <a:t>beheersmaatregelen</a:t>
            </a:r>
            <a:r>
              <a:rPr lang="nl-NL" dirty="0">
                <a:solidFill>
                  <a:srgbClr val="49548A"/>
                </a:solidFill>
              </a:rPr>
              <a:t> genomen: </a:t>
            </a:r>
            <a:r>
              <a:rPr lang="nl-NL" b="1" dirty="0">
                <a:solidFill>
                  <a:srgbClr val="49548A"/>
                </a:solidFill>
              </a:rPr>
              <a:t>kwaliteitsmaatregelen</a:t>
            </a:r>
            <a:r>
              <a:rPr lang="nl-NL" dirty="0">
                <a:solidFill>
                  <a:srgbClr val="49548A"/>
                </a:solidFill>
              </a:rPr>
              <a:t> die bijdragen aan de veiligheid, maar die ook tijd en geld kosten.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</a:rPr>
              <a:t>Maar het levert ook iets op!</a:t>
            </a:r>
          </a:p>
        </p:txBody>
      </p:sp>
      <p:sp>
        <p:nvSpPr>
          <p:cNvPr id="5" name="Kader blauw 4">
            <a:extLst>
              <a:ext uri="{FF2B5EF4-FFF2-40B4-BE49-F238E27FC236}">
                <a16:creationId xmlns:a16="http://schemas.microsoft.com/office/drawing/2014/main" id="{2D0E5C2C-4F0E-A732-3BE0-A9E49A43E962}"/>
              </a:ext>
            </a:extLst>
          </p:cNvPr>
          <p:cNvSpPr txBox="1">
            <a:spLocks/>
          </p:cNvSpPr>
          <p:nvPr/>
        </p:nvSpPr>
        <p:spPr>
          <a:xfrm>
            <a:off x="5825066" y="4411889"/>
            <a:ext cx="5566833" cy="1205083"/>
          </a:xfrm>
          <a:prstGeom prst="rect">
            <a:avLst/>
          </a:prstGeom>
          <a:solidFill>
            <a:srgbClr val="49548A"/>
          </a:solidFill>
          <a:ln>
            <a:solidFill>
              <a:srgbClr val="49548A"/>
            </a:solidFill>
          </a:ln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1800" dirty="0"/>
              <a:t>De beheersmaatregelen werken tweeledig: vermindering risico van aansprakelijkheid én</a:t>
            </a:r>
          </a:p>
          <a:p>
            <a:pPr algn="ctr"/>
            <a:r>
              <a:rPr lang="nl-NL" sz="1800" dirty="0"/>
              <a:t>vergroten veiligheid!!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BE180B0-9806-8CC6-7970-04A4CFCEBF83}"/>
              </a:ext>
            </a:extLst>
          </p:cNvPr>
          <p:cNvSpPr/>
          <p:nvPr/>
        </p:nvSpPr>
        <p:spPr>
          <a:xfrm>
            <a:off x="4073253" y="2953496"/>
            <a:ext cx="1318127" cy="13181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73C88A2-3157-DBBF-D2AD-44D95E40BC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949546"/>
              </p:ext>
            </p:extLst>
          </p:nvPr>
        </p:nvGraphicFramePr>
        <p:xfrm>
          <a:off x="563473" y="1343771"/>
          <a:ext cx="4827907" cy="4657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ijl: links/rechts 1">
            <a:extLst>
              <a:ext uri="{FF2B5EF4-FFF2-40B4-BE49-F238E27FC236}">
                <a16:creationId xmlns:a16="http://schemas.microsoft.com/office/drawing/2014/main" id="{036E02A7-AA29-33D8-3C35-39D23840E57C}"/>
              </a:ext>
            </a:extLst>
          </p:cNvPr>
          <p:cNvSpPr/>
          <p:nvPr/>
        </p:nvSpPr>
        <p:spPr>
          <a:xfrm>
            <a:off x="2157413" y="4271623"/>
            <a:ext cx="1652587" cy="14026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links/rechts 5">
            <a:extLst>
              <a:ext uri="{FF2B5EF4-FFF2-40B4-BE49-F238E27FC236}">
                <a16:creationId xmlns:a16="http://schemas.microsoft.com/office/drawing/2014/main" id="{F264408E-461A-5AB1-DBBE-E3BDE4103F33}"/>
              </a:ext>
            </a:extLst>
          </p:cNvPr>
          <p:cNvSpPr/>
          <p:nvPr/>
        </p:nvSpPr>
        <p:spPr>
          <a:xfrm rot="3600000">
            <a:off x="1604165" y="3949009"/>
            <a:ext cx="1628940" cy="14026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52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4, aansprakelijkheid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Ik vind dat de Coördinerend Constructeur een </a:t>
            </a:r>
            <a:r>
              <a:rPr lang="nl-NL" sz="1800" b="1" dirty="0"/>
              <a:t>hogere aansprakelijkheid </a:t>
            </a:r>
          </a:p>
          <a:p>
            <a:r>
              <a:rPr lang="nl-NL" sz="1800" dirty="0"/>
              <a:t>moet accepteren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87165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5, aansprakelijkheid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Een hogere aansprakelijkheid vergt </a:t>
            </a:r>
            <a:r>
              <a:rPr lang="nl-NL" sz="1800" b="1" dirty="0"/>
              <a:t>meer beheersmaatregelen </a:t>
            </a:r>
            <a:r>
              <a:rPr lang="nl-NL" sz="1800" dirty="0"/>
              <a:t>en dus meer activiteiten. Het is terecht dat dit meer kost!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225237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6, aansprakelijkheid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hogere aansprakelijkheid voor de Coördinerend Constructeur leidt </a:t>
            </a:r>
            <a:br>
              <a:rPr lang="nl-NL" sz="1800" dirty="0"/>
            </a:br>
            <a:r>
              <a:rPr lang="nl-NL" sz="1800" dirty="0"/>
              <a:t>tot </a:t>
            </a:r>
            <a:r>
              <a:rPr lang="nl-NL" sz="1800" b="1" dirty="0"/>
              <a:t>veiligere objecten en lagere faalkosten</a:t>
            </a:r>
            <a:r>
              <a:rPr lang="nl-NL" sz="1800" dirty="0"/>
              <a:t>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76550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Mandaat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D51A42D3-82BF-25B4-4E78-A9719D98221E}"/>
              </a:ext>
            </a:extLst>
          </p:cNvPr>
          <p:cNvSpPr txBox="1">
            <a:spLocks/>
          </p:cNvSpPr>
          <p:nvPr/>
        </p:nvSpPr>
        <p:spPr>
          <a:xfrm>
            <a:off x="5687937" y="2436272"/>
            <a:ext cx="5803800" cy="17865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Er is een eindverantwoordelijke: de Coördinerend Constructeur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↓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De Coördinerend Constructeur kan (deel-)taken delegeren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↓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Dit vereist een mandaat van de Coördinerend Constructeur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↓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1600" dirty="0">
                <a:solidFill>
                  <a:srgbClr val="49548A"/>
                </a:solidFill>
              </a:rPr>
              <a:t>De Coördinerend Constructeur is niet altijd direct gemachtigd om af te keuren / maatregelen te nemen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endParaRPr lang="nl-NL" sz="1600" dirty="0">
              <a:solidFill>
                <a:srgbClr val="49548A"/>
              </a:solidFill>
            </a:endParaRPr>
          </a:p>
          <a:p>
            <a:pPr marL="0" lvl="0" indent="0" algn="ctr">
              <a:buFont typeface="Arial" panose="020B0604020202020204" pitchFamily="34" charset="0"/>
              <a:buNone/>
            </a:pPr>
            <a:endParaRPr lang="nl-NL" sz="1600" dirty="0">
              <a:solidFill>
                <a:srgbClr val="49548A"/>
              </a:solidFill>
            </a:endParaRPr>
          </a:p>
          <a:p>
            <a:pPr marL="0" lvl="0" indent="0" algn="ctr">
              <a:buFont typeface="Arial" panose="020B0604020202020204" pitchFamily="34" charset="0"/>
              <a:buNone/>
            </a:pPr>
            <a:endParaRPr lang="nl-NL" sz="1600" dirty="0">
              <a:solidFill>
                <a:srgbClr val="49548A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E6E103-1937-BF7D-6362-00C7F7E47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00" y="1350000"/>
            <a:ext cx="4271866" cy="4271866"/>
          </a:xfrm>
          <a:prstGeom prst="rect">
            <a:avLst/>
          </a:prstGeom>
        </p:spPr>
      </p:pic>
      <p:grpSp>
        <p:nvGrpSpPr>
          <p:cNvPr id="30" name="Groep 29">
            <a:extLst>
              <a:ext uri="{FF2B5EF4-FFF2-40B4-BE49-F238E27FC236}">
                <a16:creationId xmlns:a16="http://schemas.microsoft.com/office/drawing/2014/main" id="{F7D506B0-75CF-DD3F-9353-C6F496C6DB2B}"/>
              </a:ext>
            </a:extLst>
          </p:cNvPr>
          <p:cNvGrpSpPr/>
          <p:nvPr/>
        </p:nvGrpSpPr>
        <p:grpSpPr>
          <a:xfrm>
            <a:off x="6040966" y="1201223"/>
            <a:ext cx="5084451" cy="927454"/>
            <a:chOff x="6125100" y="1449000"/>
            <a:chExt cx="5084451" cy="927454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D000B4AA-3592-CBE3-3957-45DBABADA910}"/>
                </a:ext>
              </a:extLst>
            </p:cNvPr>
            <p:cNvSpPr/>
            <p:nvPr/>
          </p:nvSpPr>
          <p:spPr>
            <a:xfrm>
              <a:off x="8763619" y="1610644"/>
              <a:ext cx="1733081" cy="617871"/>
            </a:xfrm>
            <a:prstGeom prst="rect">
              <a:avLst/>
            </a:prstGeom>
            <a:solidFill>
              <a:srgbClr val="D4FF6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AE1AE16-1F41-7D28-DB96-F5575CF53E25}"/>
                </a:ext>
              </a:extLst>
            </p:cNvPr>
            <p:cNvSpPr/>
            <p:nvPr/>
          </p:nvSpPr>
          <p:spPr>
            <a:xfrm>
              <a:off x="6839860" y="1610644"/>
              <a:ext cx="1804916" cy="617871"/>
            </a:xfrm>
            <a:prstGeom prst="rect">
              <a:avLst/>
            </a:prstGeom>
            <a:solidFill>
              <a:srgbClr val="49548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4" descr="Afbeeldingsresultaat voor stalen veer&quot;">
              <a:extLst>
                <a:ext uri="{FF2B5EF4-FFF2-40B4-BE49-F238E27FC236}">
                  <a16:creationId xmlns:a16="http://schemas.microsoft.com/office/drawing/2014/main" id="{4F452D48-8AB4-B168-F55B-1759C8201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963" y="1449000"/>
              <a:ext cx="927453" cy="927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fbeeldingsresultaat voor pixabay goed pictogram">
              <a:extLst>
                <a:ext uri="{FF2B5EF4-FFF2-40B4-BE49-F238E27FC236}">
                  <a16:creationId xmlns:a16="http://schemas.microsoft.com/office/drawing/2014/main" id="{DD51706D-4EE5-6F48-9AA1-2B9727272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100" y="1668619"/>
              <a:ext cx="510692" cy="510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29FFEAD-01AE-342D-E4A2-3738CA832B25}"/>
                </a:ext>
              </a:extLst>
            </p:cNvPr>
            <p:cNvSpPr txBox="1"/>
            <p:nvPr/>
          </p:nvSpPr>
          <p:spPr>
            <a:xfrm>
              <a:off x="8963919" y="1702551"/>
              <a:ext cx="142427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1200" b="1" dirty="0"/>
                <a:t>coördinerend constructeur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989238B4-7336-3DE7-6FD3-029C835BD9FB}"/>
                </a:ext>
              </a:extLst>
            </p:cNvPr>
            <p:cNvSpPr txBox="1"/>
            <p:nvPr/>
          </p:nvSpPr>
          <p:spPr>
            <a:xfrm>
              <a:off x="7159003" y="1702550"/>
              <a:ext cx="11622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1200" b="1" dirty="0">
                  <a:solidFill>
                    <a:schemeClr val="bg1"/>
                  </a:solidFill>
                </a:rPr>
                <a:t>ontwerpend constructeur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E316B4A8-A57A-4809-36A2-BACB2EBB1691}"/>
                </a:ext>
              </a:extLst>
            </p:cNvPr>
            <p:cNvSpPr/>
            <p:nvPr/>
          </p:nvSpPr>
          <p:spPr>
            <a:xfrm>
              <a:off x="10991695" y="1501716"/>
              <a:ext cx="217856" cy="2178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B54736F3-72C9-4DB9-4EA8-0C0651000904}"/>
                </a:ext>
              </a:extLst>
            </p:cNvPr>
            <p:cNvSpPr/>
            <p:nvPr/>
          </p:nvSpPr>
          <p:spPr>
            <a:xfrm>
              <a:off x="10991695" y="1809311"/>
              <a:ext cx="217856" cy="2178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0347454-FAB9-FCBC-E0C2-69D0655C5062}"/>
                </a:ext>
              </a:extLst>
            </p:cNvPr>
            <p:cNvSpPr/>
            <p:nvPr/>
          </p:nvSpPr>
          <p:spPr>
            <a:xfrm>
              <a:off x="10991695" y="2116907"/>
              <a:ext cx="217856" cy="21785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B883AA96-C8AF-0E59-0EF9-469B9F1DEB0D}"/>
                </a:ext>
              </a:extLst>
            </p:cNvPr>
            <p:cNvCxnSpPr>
              <a:cxnSpLocks/>
              <a:stCxn id="7" idx="3"/>
              <a:endCxn id="14" idx="2"/>
            </p:cNvCxnSpPr>
            <p:nvPr/>
          </p:nvCxnSpPr>
          <p:spPr>
            <a:xfrm flipV="1">
              <a:off x="10496700" y="1610644"/>
              <a:ext cx="494995" cy="3089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A77AACAB-DF7C-EAC6-8071-E9F9BF74BF85}"/>
                </a:ext>
              </a:extLst>
            </p:cNvPr>
            <p:cNvCxnSpPr>
              <a:cxnSpLocks/>
              <a:stCxn id="7" idx="3"/>
              <a:endCxn id="15" idx="2"/>
            </p:cNvCxnSpPr>
            <p:nvPr/>
          </p:nvCxnSpPr>
          <p:spPr>
            <a:xfrm flipV="1">
              <a:off x="10496700" y="1918239"/>
              <a:ext cx="494995" cy="13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E6D60E88-F4D2-BF8E-137E-325FBE14DE6A}"/>
                </a:ext>
              </a:extLst>
            </p:cNvPr>
            <p:cNvCxnSpPr>
              <a:cxnSpLocks/>
              <a:stCxn id="7" idx="3"/>
              <a:endCxn id="16" idx="2"/>
            </p:cNvCxnSpPr>
            <p:nvPr/>
          </p:nvCxnSpPr>
          <p:spPr>
            <a:xfrm>
              <a:off x="10496700" y="1919580"/>
              <a:ext cx="494995" cy="3062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Kader blauw 4">
            <a:extLst>
              <a:ext uri="{FF2B5EF4-FFF2-40B4-BE49-F238E27FC236}">
                <a16:creationId xmlns:a16="http://schemas.microsoft.com/office/drawing/2014/main" id="{3AD3FE0D-1293-CE50-8C2F-44E83D316CD6}"/>
              </a:ext>
            </a:extLst>
          </p:cNvPr>
          <p:cNvSpPr txBox="1">
            <a:spLocks/>
          </p:cNvSpPr>
          <p:nvPr/>
        </p:nvSpPr>
        <p:spPr>
          <a:xfrm>
            <a:off x="5825066" y="4901866"/>
            <a:ext cx="5566833" cy="720000"/>
          </a:xfrm>
          <a:prstGeom prst="rect">
            <a:avLst/>
          </a:prstGeom>
          <a:solidFill>
            <a:srgbClr val="49548A"/>
          </a:solidFill>
          <a:ln>
            <a:solidFill>
              <a:srgbClr val="49548A"/>
            </a:solidFill>
          </a:ln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algn="ctr"/>
            <a:r>
              <a:rPr lang="nl-NL" sz="1800" dirty="0"/>
              <a:t>Hoe kunnen we dit mandaat beter regelen?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D5DB9B7-BE72-E598-D81C-BFAF30C09A61}"/>
              </a:ext>
            </a:extLst>
          </p:cNvPr>
          <p:cNvSpPr txBox="1"/>
          <p:nvPr/>
        </p:nvSpPr>
        <p:spPr>
          <a:xfrm>
            <a:off x="4722407" y="5715101"/>
            <a:ext cx="2205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Toelichting mandaat waartoe?</a:t>
            </a:r>
          </a:p>
        </p:txBody>
      </p:sp>
    </p:spTree>
    <p:extLst>
      <p:ext uri="{BB962C8B-B14F-4D97-AF65-F5344CB8AC3E}">
        <p14:creationId xmlns:p14="http://schemas.microsoft.com/office/powerpoint/2010/main" val="3841723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7, mandaat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Hoe komt de Coördinerend Constructeur aan zijn/haar mandaat?</a:t>
            </a:r>
            <a:endParaRPr lang="nl-NL" sz="1800" b="1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D4FF6D"/>
                </a:solidFill>
              </a:rPr>
              <a:t>Hij moet het mandaat zelf nemen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D4FF6D"/>
                </a:solidFill>
              </a:rPr>
              <a:t>Hij krijgt het mandaat toebedeeld</a:t>
            </a:r>
          </a:p>
        </p:txBody>
      </p:sp>
    </p:spTree>
    <p:extLst>
      <p:ext uri="{BB962C8B-B14F-4D97-AF65-F5344CB8AC3E}">
        <p14:creationId xmlns:p14="http://schemas.microsoft.com/office/powerpoint/2010/main" val="934957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8, mandaat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Een </a:t>
            </a:r>
            <a:r>
              <a:rPr lang="nl-NL" sz="1800" b="1" dirty="0"/>
              <a:t>duidelijk mandaat </a:t>
            </a:r>
            <a:r>
              <a:rPr lang="nl-NL" sz="1800" dirty="0"/>
              <a:t>voor de Coördinerend Constructeur leidt tot veiligere objecten en lagere faalkosten!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290704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D735-F4A9-EEAF-1D68-A33F256F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0" y="536765"/>
            <a:ext cx="9504000" cy="720000"/>
          </a:xfrm>
        </p:spPr>
        <p:txBody>
          <a:bodyPr anchor="t">
            <a:normAutofit/>
          </a:bodyPr>
          <a:lstStyle/>
          <a:p>
            <a:r>
              <a:rPr lang="en-US" dirty="0"/>
              <a:t>We </a:t>
            </a:r>
            <a:r>
              <a:rPr lang="en-US" dirty="0" err="1"/>
              <a:t>kennen</a:t>
            </a:r>
            <a:r>
              <a:rPr lang="en-US" dirty="0"/>
              <a:t> de </a:t>
            </a:r>
            <a:r>
              <a:rPr lang="en-US" dirty="0" err="1"/>
              <a:t>voorbeelden</a:t>
            </a:r>
            <a:r>
              <a:rPr lang="en-US" dirty="0"/>
              <a:t>…</a:t>
            </a:r>
            <a:endParaRPr lang="nl-NL" dirty="0"/>
          </a:p>
        </p:txBody>
      </p:sp>
      <p:pic>
        <p:nvPicPr>
          <p:cNvPr id="4098" name="Picture 2" descr="Animatie: zo stortte de parkeergarage Eindhoven Airport in">
            <a:extLst>
              <a:ext uri="{FF2B5EF4-FFF2-40B4-BE49-F238E27FC236}">
                <a16:creationId xmlns:a16="http://schemas.microsoft.com/office/drawing/2014/main" id="{320E15A3-D4AD-11F5-7097-3B1CDD50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81" y="1347788"/>
            <a:ext cx="3903785" cy="2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raanongeluk Alphen: een reconstructie in beeld">
            <a:extLst>
              <a:ext uri="{FF2B5EF4-FFF2-40B4-BE49-F238E27FC236}">
                <a16:creationId xmlns:a16="http://schemas.microsoft.com/office/drawing/2014/main" id="{255E5748-F64A-7D7C-35CB-09ED1A00D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r="11019"/>
          <a:stretch/>
        </p:blipFill>
        <p:spPr bwMode="auto">
          <a:xfrm>
            <a:off x="8468019" y="1346772"/>
            <a:ext cx="3293819" cy="2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e Goffert-tribune stortte in, er gebeurde een bijna-ramp en iedereen  veegde zijn straatje schoon | STADION NEC | gelderlander.nl">
            <a:extLst>
              <a:ext uri="{FF2B5EF4-FFF2-40B4-BE49-F238E27FC236}">
                <a16:creationId xmlns:a16="http://schemas.microsoft.com/office/drawing/2014/main" id="{54F23226-B759-D4AB-998A-1B6A7DFC4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80" y="3830843"/>
            <a:ext cx="3903785" cy="2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Zomaar opeens heeft Valkenburg er met het instorten van de Wilhelminatoren  nog een ruïne bij - NRC">
            <a:extLst>
              <a:ext uri="{FF2B5EF4-FFF2-40B4-BE49-F238E27FC236}">
                <a16:creationId xmlns:a16="http://schemas.microsoft.com/office/drawing/2014/main" id="{02AF61C4-6F3A-D2DC-56A0-410CEE8C1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19" y="3831858"/>
            <a:ext cx="3293819" cy="21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ak ingestort AZ-stadion was in 2007 al ernstig verzwakt - NRC">
            <a:extLst>
              <a:ext uri="{FF2B5EF4-FFF2-40B4-BE49-F238E27FC236}">
                <a16:creationId xmlns:a16="http://schemas.microsoft.com/office/drawing/2014/main" id="{41F55EC2-EB93-3F22-4D48-B7E1E6D4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9" y="1346773"/>
            <a:ext cx="3283652" cy="2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ngestorte hellingbanen parkeergarage Nieuwegein overgeslagen bij  inspecties | Infrasite">
            <a:extLst>
              <a:ext uri="{FF2B5EF4-FFF2-40B4-BE49-F238E27FC236}">
                <a16:creationId xmlns:a16="http://schemas.microsoft.com/office/drawing/2014/main" id="{8B09634B-1C99-EA5A-1CD7-555E5982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9" y="3830843"/>
            <a:ext cx="3293819" cy="21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8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140A7-EE9F-FD68-843F-9F81E744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45F1-5872-02FE-32E4-7804B0CB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we hebben een winnaar!</a:t>
            </a:r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313DC917-80EE-5351-4D8C-EA83FF0E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89" y="1350000"/>
            <a:ext cx="4271866" cy="4271866"/>
          </a:xfrm>
          <a:prstGeom prst="rect">
            <a:avLst/>
          </a:prstGeom>
        </p:spPr>
      </p:pic>
      <p:grpSp>
        <p:nvGrpSpPr>
          <p:cNvPr id="49" name="Groep 48">
            <a:extLst>
              <a:ext uri="{FF2B5EF4-FFF2-40B4-BE49-F238E27FC236}">
                <a16:creationId xmlns:a16="http://schemas.microsoft.com/office/drawing/2014/main" id="{043B1266-5F7F-66F0-2D2B-E00A23E738A7}"/>
              </a:ext>
            </a:extLst>
          </p:cNvPr>
          <p:cNvGrpSpPr/>
          <p:nvPr/>
        </p:nvGrpSpPr>
        <p:grpSpPr>
          <a:xfrm>
            <a:off x="6266244" y="1786523"/>
            <a:ext cx="4613518" cy="3436308"/>
            <a:chOff x="6266244" y="2072273"/>
            <a:chExt cx="4613518" cy="3436308"/>
          </a:xfrm>
        </p:grpSpPr>
        <p:pic>
          <p:nvPicPr>
            <p:cNvPr id="45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CDC20190-F135-4A28-6A93-85A3FD778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532" y="2072273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E331D71C-87D5-7E3A-08F3-7B0241707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244" y="4545596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D3C2DC90-29FD-2093-CA24-FF4D7B55C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3042" y="4591861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174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140A7-EE9F-FD68-843F-9F81E744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45F1-5872-02FE-32E4-7804B0CB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 wint een stoel aan onze gesprekstafel!</a:t>
            </a:r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313DC917-80EE-5351-4D8C-EA83FF0EB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89" y="1350000"/>
            <a:ext cx="4271866" cy="4271866"/>
          </a:xfrm>
          <a:prstGeom prst="rect">
            <a:avLst/>
          </a:prstGeom>
        </p:spPr>
      </p:pic>
      <p:grpSp>
        <p:nvGrpSpPr>
          <p:cNvPr id="49" name="Groep 48">
            <a:extLst>
              <a:ext uri="{FF2B5EF4-FFF2-40B4-BE49-F238E27FC236}">
                <a16:creationId xmlns:a16="http://schemas.microsoft.com/office/drawing/2014/main" id="{043B1266-5F7F-66F0-2D2B-E00A23E738A7}"/>
              </a:ext>
            </a:extLst>
          </p:cNvPr>
          <p:cNvGrpSpPr/>
          <p:nvPr/>
        </p:nvGrpSpPr>
        <p:grpSpPr>
          <a:xfrm>
            <a:off x="6266244" y="1786523"/>
            <a:ext cx="4613518" cy="3436308"/>
            <a:chOff x="6266244" y="2072273"/>
            <a:chExt cx="4613518" cy="3436308"/>
          </a:xfrm>
        </p:grpSpPr>
        <p:pic>
          <p:nvPicPr>
            <p:cNvPr id="45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CDC20190-F135-4A28-6A93-85A3FD778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532" y="2072273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E331D71C-87D5-7E3A-08F3-7B0241707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244" y="4545596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D3C2DC90-29FD-2093-CA24-FF4D7B55C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3042" y="4591861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4" descr="Cursus Overleg binnen de onderneming - Icademy.nl">
            <a:extLst>
              <a:ext uri="{FF2B5EF4-FFF2-40B4-BE49-F238E27FC236}">
                <a16:creationId xmlns:a16="http://schemas.microsoft.com/office/drawing/2014/main" id="{340FCEE2-D306-5C64-31C9-AAA1178E1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" t="5937" r="5408" b="9420"/>
          <a:stretch/>
        </p:blipFill>
        <p:spPr bwMode="auto">
          <a:xfrm>
            <a:off x="7955083" y="3477400"/>
            <a:ext cx="1202154" cy="13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41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140A7-EE9F-FD68-843F-9F81E744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45F1-5872-02FE-32E4-7804B0CB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Wie helpt ons nog meer om dit verder te brengen?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8911C7D-BD3E-4F2B-3B4B-DD1C6C7B019F}"/>
              </a:ext>
            </a:extLst>
          </p:cNvPr>
          <p:cNvGrpSpPr/>
          <p:nvPr/>
        </p:nvGrpSpPr>
        <p:grpSpPr>
          <a:xfrm>
            <a:off x="6096000" y="1293411"/>
            <a:ext cx="5252470" cy="4592689"/>
            <a:chOff x="6096000" y="1579161"/>
            <a:chExt cx="5252470" cy="4592689"/>
          </a:xfrm>
        </p:grpSpPr>
        <p:pic>
          <p:nvPicPr>
            <p:cNvPr id="22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A75A3A71-28EE-53C4-BEFB-6CBBA0D24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532" y="2072273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AFD16609-822E-60AE-0105-6ECCC6C9D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244" y="4545596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53.100+ Blije Emoji Stockillustraties, royalty-free vector illustraties en  clipart - iStock">
              <a:extLst>
                <a:ext uri="{FF2B5EF4-FFF2-40B4-BE49-F238E27FC236}">
                  <a16:creationId xmlns:a16="http://schemas.microsoft.com/office/drawing/2014/main" id="{A1CA924B-D367-DB9D-7193-2F4D1118C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3042" y="4591861"/>
              <a:ext cx="916720" cy="916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CFA95691-1CC1-A9FD-CB2C-C8F41D906F77}"/>
                </a:ext>
              </a:extLst>
            </p:cNvPr>
            <p:cNvSpPr txBox="1">
              <a:spLocks/>
            </p:cNvSpPr>
            <p:nvPr/>
          </p:nvSpPr>
          <p:spPr>
            <a:xfrm>
              <a:off x="6586421" y="1579161"/>
              <a:ext cx="3812573" cy="51846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nl-NL" sz="1800" b="1" dirty="0"/>
                <a:t>Eindverantwoordelijkheid</a:t>
              </a:r>
              <a:r>
                <a:rPr lang="nl-NL" sz="1800" dirty="0"/>
                <a:t> van de coördinerend constructeur regelen</a:t>
              </a:r>
            </a:p>
          </p:txBody>
        </p:sp>
        <p:sp>
          <p:nvSpPr>
            <p:cNvPr id="11" name="Tekstvak 2">
              <a:extLst>
                <a:ext uri="{FF2B5EF4-FFF2-40B4-BE49-F238E27FC236}">
                  <a16:creationId xmlns:a16="http://schemas.microsoft.com/office/drawing/2014/main" id="{7280F673-0EC5-954B-ACC5-D12400D866C2}"/>
                </a:ext>
              </a:extLst>
            </p:cNvPr>
            <p:cNvSpPr txBox="1"/>
            <p:nvPr/>
          </p:nvSpPr>
          <p:spPr>
            <a:xfrm>
              <a:off x="8021813" y="2804327"/>
              <a:ext cx="1407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Constructeur</a:t>
              </a:r>
            </a:p>
          </p:txBody>
        </p:sp>
        <p:sp>
          <p:nvSpPr>
            <p:cNvPr id="12" name="Tekstvak 4">
              <a:extLst>
                <a:ext uri="{FF2B5EF4-FFF2-40B4-BE49-F238E27FC236}">
                  <a16:creationId xmlns:a16="http://schemas.microsoft.com/office/drawing/2014/main" id="{59F64BEE-BDCA-BC35-92E4-EF262993E167}"/>
                </a:ext>
              </a:extLst>
            </p:cNvPr>
            <p:cNvSpPr txBox="1"/>
            <p:nvPr/>
          </p:nvSpPr>
          <p:spPr>
            <a:xfrm>
              <a:off x="9637745" y="4360930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nl-NL" dirty="0"/>
                <a:t>Opdrachtgever</a:t>
              </a:r>
            </a:p>
          </p:txBody>
        </p:sp>
        <p:sp>
          <p:nvSpPr>
            <p:cNvPr id="13" name="Tekstvak 6">
              <a:extLst>
                <a:ext uri="{FF2B5EF4-FFF2-40B4-BE49-F238E27FC236}">
                  <a16:creationId xmlns:a16="http://schemas.microsoft.com/office/drawing/2014/main" id="{3B0D985B-A682-BF09-9BA1-3BE085E99737}"/>
                </a:ext>
              </a:extLst>
            </p:cNvPr>
            <p:cNvSpPr txBox="1"/>
            <p:nvPr/>
          </p:nvSpPr>
          <p:spPr>
            <a:xfrm>
              <a:off x="6101439" y="4360930"/>
              <a:ext cx="1167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Aannemer</a:t>
              </a:r>
            </a:p>
          </p:txBody>
        </p:sp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FFC7D59A-0613-7AAD-A022-14977A332E9B}"/>
                </a:ext>
              </a:extLst>
            </p:cNvPr>
            <p:cNvSpPr txBox="1">
              <a:spLocks/>
            </p:cNvSpPr>
            <p:nvPr/>
          </p:nvSpPr>
          <p:spPr>
            <a:xfrm>
              <a:off x="9069252" y="5495658"/>
              <a:ext cx="2279218" cy="669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nl-NL" sz="1800" b="1" dirty="0"/>
                <a:t>Aansprakelijkheid</a:t>
              </a:r>
              <a:r>
                <a:rPr lang="nl-NL" sz="1800" dirty="0"/>
                <a:t> van de coördinerend constructeur regelen</a:t>
              </a:r>
            </a:p>
          </p:txBody>
        </p:sp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58FEF748-E9C6-3852-B3BA-3F49B851EBF6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5502062"/>
              <a:ext cx="2279218" cy="6697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800" b="1" dirty="0"/>
                <a:t>Mandaat</a:t>
              </a:r>
              <a:r>
                <a:rPr lang="nl-NL" sz="1800" dirty="0"/>
                <a:t> voor de coördinerend constructeur regelen</a:t>
              </a:r>
            </a:p>
            <a:p>
              <a:endParaRPr lang="nl-NL" sz="1800" dirty="0"/>
            </a:p>
          </p:txBody>
        </p:sp>
        <p:pic>
          <p:nvPicPr>
            <p:cNvPr id="18" name="Picture 4" descr="Cursus Overleg binnen de onderneming - Icademy.nl">
              <a:extLst>
                <a:ext uri="{FF2B5EF4-FFF2-40B4-BE49-F238E27FC236}">
                  <a16:creationId xmlns:a16="http://schemas.microsoft.com/office/drawing/2014/main" id="{5FA2FD49-255B-6AE8-936A-020CA917E4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" t="5937" r="5408" b="9420"/>
            <a:stretch/>
          </p:blipFill>
          <p:spPr bwMode="auto">
            <a:xfrm>
              <a:off x="7955083" y="3763150"/>
              <a:ext cx="1202154" cy="1303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Pijl: rechts 12">
              <a:extLst>
                <a:ext uri="{FF2B5EF4-FFF2-40B4-BE49-F238E27FC236}">
                  <a16:creationId xmlns:a16="http://schemas.microsoft.com/office/drawing/2014/main" id="{85D2DF65-0621-6AA2-C0D3-75444FB546F0}"/>
                </a:ext>
              </a:extLst>
            </p:cNvPr>
            <p:cNvSpPr/>
            <p:nvPr/>
          </p:nvSpPr>
          <p:spPr>
            <a:xfrm rot="20778250">
              <a:off x="7211526" y="4671720"/>
              <a:ext cx="660032" cy="32613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Pijl: rechts 13">
              <a:extLst>
                <a:ext uri="{FF2B5EF4-FFF2-40B4-BE49-F238E27FC236}">
                  <a16:creationId xmlns:a16="http://schemas.microsoft.com/office/drawing/2014/main" id="{9FB14EE7-CB08-5D05-80D8-C41822A07C1C}"/>
                </a:ext>
              </a:extLst>
            </p:cNvPr>
            <p:cNvSpPr/>
            <p:nvPr/>
          </p:nvSpPr>
          <p:spPr>
            <a:xfrm rot="11700000">
              <a:off x="9195908" y="4671720"/>
              <a:ext cx="660032" cy="32613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Pijl: rechts 14">
              <a:extLst>
                <a:ext uri="{FF2B5EF4-FFF2-40B4-BE49-F238E27FC236}">
                  <a16:creationId xmlns:a16="http://schemas.microsoft.com/office/drawing/2014/main" id="{E033787D-08FC-8C21-DAD1-023711E7BD0B}"/>
                </a:ext>
              </a:extLst>
            </p:cNvPr>
            <p:cNvSpPr/>
            <p:nvPr/>
          </p:nvSpPr>
          <p:spPr>
            <a:xfrm rot="5400000">
              <a:off x="8336320" y="3273273"/>
              <a:ext cx="439678" cy="28622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" name="Picture 2" descr="Stelling Nemen Duimen">
            <a:extLst>
              <a:ext uri="{FF2B5EF4-FFF2-40B4-BE49-F238E27FC236}">
                <a16:creationId xmlns:a16="http://schemas.microsoft.com/office/drawing/2014/main" id="{54408CFC-06C2-9B22-1B0E-A9EB9D60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12" y="1350001"/>
            <a:ext cx="4271866" cy="42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03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EFB157B-1EF3-528C-0436-66C88FB82D25}"/>
              </a:ext>
            </a:extLst>
          </p:cNvPr>
          <p:cNvSpPr/>
          <p:nvPr/>
        </p:nvSpPr>
        <p:spPr>
          <a:xfrm>
            <a:off x="892800" y="1350000"/>
            <a:ext cx="4608000" cy="4680000"/>
          </a:xfrm>
          <a:prstGeom prst="rect">
            <a:avLst/>
          </a:prstGeom>
          <a:solidFill>
            <a:schemeClr val="bg1"/>
          </a:solidFill>
          <a:ln>
            <a:solidFill>
              <a:srgbClr val="C6F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in de bouw!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72F23E-1C44-33CE-859E-7FCE1134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4860" r="7642" b="6696"/>
          <a:stretch/>
        </p:blipFill>
        <p:spPr>
          <a:xfrm>
            <a:off x="1307929" y="1489387"/>
            <a:ext cx="3777742" cy="4401225"/>
          </a:xfrm>
          <a:prstGeom prst="rect">
            <a:avLst/>
          </a:prstGeom>
        </p:spPr>
      </p:pic>
      <p:sp>
        <p:nvSpPr>
          <p:cNvPr id="7" name="Kader blauw 4">
            <a:extLst>
              <a:ext uri="{FF2B5EF4-FFF2-40B4-BE49-F238E27FC236}">
                <a16:creationId xmlns:a16="http://schemas.microsoft.com/office/drawing/2014/main" id="{79F9058A-BB18-5B3D-9F68-4FA8B6080D51}"/>
              </a:ext>
            </a:extLst>
          </p:cNvPr>
          <p:cNvSpPr txBox="1">
            <a:spLocks/>
          </p:cNvSpPr>
          <p:nvPr/>
        </p:nvSpPr>
        <p:spPr>
          <a:xfrm>
            <a:off x="6159600" y="2909005"/>
            <a:ext cx="5232300" cy="1039989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 anchor="t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Samen gaan wij zorgen voor veilige constructies.</a:t>
            </a:r>
          </a:p>
        </p:txBody>
      </p:sp>
      <p:pic>
        <p:nvPicPr>
          <p:cNvPr id="5" name="Picture 2" descr="53.100+ Blije Emoji Stockillustraties, royalty-free vector illustraties en  clipart - iStock">
            <a:extLst>
              <a:ext uri="{FF2B5EF4-FFF2-40B4-BE49-F238E27FC236}">
                <a16:creationId xmlns:a16="http://schemas.microsoft.com/office/drawing/2014/main" id="{51444FD3-17EE-E0FC-0055-89BADCD5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32" y="1786523"/>
            <a:ext cx="916720" cy="9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53.100+ Blije Emoji Stockillustraties, royalty-free vector illustraties en  clipart - iStock">
            <a:extLst>
              <a:ext uri="{FF2B5EF4-FFF2-40B4-BE49-F238E27FC236}">
                <a16:creationId xmlns:a16="http://schemas.microsoft.com/office/drawing/2014/main" id="{B4C3DEFC-25C3-1BC7-E623-324A5CDF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244" y="4259846"/>
            <a:ext cx="916720" cy="9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53.100+ Blije Emoji Stockillustraties, royalty-free vector illustraties en  clipart - iStock">
            <a:extLst>
              <a:ext uri="{FF2B5EF4-FFF2-40B4-BE49-F238E27FC236}">
                <a16:creationId xmlns:a16="http://schemas.microsoft.com/office/drawing/2014/main" id="{972F9953-CFBC-9A51-852B-16E9860F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042" y="4306111"/>
            <a:ext cx="916720" cy="91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5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26D6-F79A-A41F-B937-2397C9777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47999C-9B05-CAA7-3641-9C6B49B46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6793" y="1855891"/>
            <a:ext cx="7264503" cy="2653355"/>
          </a:xfrm>
        </p:spPr>
        <p:txBody>
          <a:bodyPr/>
          <a:lstStyle/>
          <a:p>
            <a:pPr algn="ctr"/>
            <a:r>
              <a:rPr lang="nl-NL" dirty="0"/>
              <a:t>Dilemma’s </a:t>
            </a:r>
            <a:br>
              <a:rPr lang="nl-NL" dirty="0"/>
            </a:br>
            <a:r>
              <a:rPr lang="nl-NL" dirty="0"/>
              <a:t>constructieve veiligheid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5465FA-F83F-CDE8-2D8D-7AEBDB46E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1413" y="5023596"/>
            <a:ext cx="8497248" cy="1834404"/>
          </a:xfrm>
        </p:spPr>
        <p:txBody>
          <a:bodyPr/>
          <a:lstStyle/>
          <a:p>
            <a:pPr algn="r"/>
            <a:r>
              <a:rPr lang="nl-NL" sz="2000" dirty="0"/>
              <a:t>Namens </a:t>
            </a:r>
            <a:r>
              <a:rPr lang="nl-NL" sz="2000" dirty="0" err="1"/>
              <a:t>VNconstructeurs</a:t>
            </a:r>
            <a:r>
              <a:rPr lang="nl-NL" sz="2000" dirty="0"/>
              <a:t>:</a:t>
            </a:r>
          </a:p>
          <a:p>
            <a:pPr algn="r"/>
            <a:endParaRPr lang="nl-NL" sz="2000" dirty="0"/>
          </a:p>
          <a:p>
            <a:pPr algn="r"/>
            <a:r>
              <a:rPr lang="nl-NL" sz="2000" i="1" dirty="0"/>
              <a:t>Rudi Roijakkers – </a:t>
            </a:r>
            <a:r>
              <a:rPr lang="nl-NL" sz="2000" i="1" dirty="0" err="1"/>
              <a:t>Lüning</a:t>
            </a:r>
            <a:r>
              <a:rPr lang="nl-NL" sz="2000" i="1" dirty="0"/>
              <a:t> </a:t>
            </a:r>
          </a:p>
          <a:p>
            <a:pPr algn="r"/>
            <a:r>
              <a:rPr lang="nl-NL" sz="2000" i="1" dirty="0"/>
              <a:t>Jack Smeets – Arcadis</a:t>
            </a:r>
          </a:p>
          <a:p>
            <a:pPr algn="r"/>
            <a:r>
              <a:rPr lang="nl-NL" sz="2000" i="1" dirty="0"/>
              <a:t>Frank Kaalberg – Witteveen + Bos</a:t>
            </a:r>
          </a:p>
        </p:txBody>
      </p:sp>
    </p:spTree>
    <p:extLst>
      <p:ext uri="{BB962C8B-B14F-4D97-AF65-F5344CB8AC3E}">
        <p14:creationId xmlns:p14="http://schemas.microsoft.com/office/powerpoint/2010/main" val="3455508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Stellingen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23C1E311-711D-F60B-E223-3DABBDB47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6245"/>
            <a:ext cx="10843727" cy="4730718"/>
          </a:xfrm>
        </p:spPr>
        <p:txBody>
          <a:bodyPr numCol="2"/>
          <a:lstStyle/>
          <a:p>
            <a:pPr marL="0" indent="0">
              <a:buNone/>
            </a:pPr>
            <a:r>
              <a:rPr lang="nl-NL" dirty="0"/>
              <a:t>Bandjes</a:t>
            </a:r>
          </a:p>
          <a:p>
            <a:pPr marL="0" indent="0">
              <a:buNone/>
            </a:pPr>
            <a:r>
              <a:rPr lang="nl-NL" dirty="0"/>
              <a:t>De meerderheid heeft gelijk</a:t>
            </a:r>
          </a:p>
          <a:p>
            <a:pPr marL="0" indent="0">
              <a:buNone/>
            </a:pPr>
            <a:r>
              <a:rPr lang="nl-NL" dirty="0"/>
              <a:t>Meeste bandjes, een prijs.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5775612" y="1081985"/>
            <a:ext cx="5232300" cy="1291731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(Coördinerend) Constructeur neemt en krijgt de </a:t>
            </a:r>
            <a:r>
              <a:rPr lang="nl-NL" sz="1800" b="1" dirty="0"/>
              <a:t>eindverantwoordelijkheid</a:t>
            </a:r>
            <a:r>
              <a:rPr lang="nl-NL" sz="1800" dirty="0"/>
              <a:t> voor de integrale constructieve veiligheid.</a:t>
            </a:r>
          </a:p>
        </p:txBody>
      </p:sp>
      <p:sp>
        <p:nvSpPr>
          <p:cNvPr id="21" name="Kader blauw 4">
            <a:extLst>
              <a:ext uri="{FF2B5EF4-FFF2-40B4-BE49-F238E27FC236}">
                <a16:creationId xmlns:a16="http://schemas.microsoft.com/office/drawing/2014/main" id="{61C08EAC-DBE6-3308-44B7-21871BDAFC59}"/>
              </a:ext>
            </a:extLst>
          </p:cNvPr>
          <p:cNvSpPr txBox="1">
            <a:spLocks/>
          </p:cNvSpPr>
          <p:nvPr/>
        </p:nvSpPr>
        <p:spPr>
          <a:xfrm>
            <a:off x="5775612" y="2470254"/>
            <a:ext cx="5232300" cy="1205083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Coördinerend Constructeur accepteert een andere </a:t>
            </a:r>
            <a:r>
              <a:rPr lang="nl-NL" sz="1800" b="1" dirty="0"/>
              <a:t>aansprakelijkheid</a:t>
            </a:r>
            <a:r>
              <a:rPr lang="nl-NL" sz="1800" dirty="0"/>
              <a:t> voor de meer verantwoordelijke rol.</a:t>
            </a:r>
          </a:p>
        </p:txBody>
      </p:sp>
      <p:sp>
        <p:nvSpPr>
          <p:cNvPr id="22" name="Kader blauw 4">
            <a:extLst>
              <a:ext uri="{FF2B5EF4-FFF2-40B4-BE49-F238E27FC236}">
                <a16:creationId xmlns:a16="http://schemas.microsoft.com/office/drawing/2014/main" id="{E5E0CCB0-EB64-4074-BFFA-D2E01A94AA94}"/>
              </a:ext>
            </a:extLst>
          </p:cNvPr>
          <p:cNvSpPr txBox="1">
            <a:spLocks/>
          </p:cNvSpPr>
          <p:nvPr/>
        </p:nvSpPr>
        <p:spPr>
          <a:xfrm>
            <a:off x="5775612" y="3811604"/>
            <a:ext cx="5232300" cy="1205083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dirty="0"/>
              <a:t>De Coördinerend Constructeur krijgt het </a:t>
            </a:r>
            <a:r>
              <a:rPr lang="nl-NL" b="1" dirty="0"/>
              <a:t>mandaat</a:t>
            </a:r>
            <a:r>
              <a:rPr lang="nl-NL" dirty="0"/>
              <a:t> om dit mogelijk te maken, ook richting deelconstructeurs die onder deze eindverantwoordelijkheid vallen.</a:t>
            </a:r>
          </a:p>
        </p:txBody>
      </p:sp>
      <p:sp>
        <p:nvSpPr>
          <p:cNvPr id="23" name="Kader blauw 4">
            <a:extLst>
              <a:ext uri="{FF2B5EF4-FFF2-40B4-BE49-F238E27FC236}">
                <a16:creationId xmlns:a16="http://schemas.microsoft.com/office/drawing/2014/main" id="{F4878125-A0F7-7A6E-4F2F-44D0F067EA0D}"/>
              </a:ext>
            </a:extLst>
          </p:cNvPr>
          <p:cNvSpPr txBox="1">
            <a:spLocks/>
          </p:cNvSpPr>
          <p:nvPr/>
        </p:nvSpPr>
        <p:spPr>
          <a:xfrm>
            <a:off x="5775612" y="5105012"/>
            <a:ext cx="5232300" cy="983626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Wij gaan van een inspanningsverplichting naar een </a:t>
            </a:r>
            <a:r>
              <a:rPr lang="nl-NL" sz="1800" b="1" dirty="0"/>
              <a:t>resultaatverplichting</a:t>
            </a:r>
            <a:r>
              <a:rPr lang="nl-NL" sz="1800" dirty="0"/>
              <a:t>.</a:t>
            </a:r>
          </a:p>
        </p:txBody>
      </p:sp>
      <p:sp>
        <p:nvSpPr>
          <p:cNvPr id="24" name="Kader blauw 4">
            <a:extLst>
              <a:ext uri="{FF2B5EF4-FFF2-40B4-BE49-F238E27FC236}">
                <a16:creationId xmlns:a16="http://schemas.microsoft.com/office/drawing/2014/main" id="{B60F9F31-5240-2EB5-8AC8-D7EBDE3B5ADF}"/>
              </a:ext>
            </a:extLst>
          </p:cNvPr>
          <p:cNvSpPr txBox="1">
            <a:spLocks/>
          </p:cNvSpPr>
          <p:nvPr/>
        </p:nvSpPr>
        <p:spPr>
          <a:xfrm>
            <a:off x="690756" y="4761019"/>
            <a:ext cx="4493719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rgbClr val="49548A"/>
                </a:solidFill>
              </a:defRPr>
            </a:lvl1pPr>
          </a:lstStyle>
          <a:p>
            <a:r>
              <a:rPr lang="nl-NL" dirty="0"/>
              <a:t>We versterken de rol van de Coördinerend Constructeur.</a:t>
            </a:r>
          </a:p>
        </p:txBody>
      </p:sp>
      <p:sp>
        <p:nvSpPr>
          <p:cNvPr id="25" name="Kader groen 3">
            <a:extLst>
              <a:ext uri="{FF2B5EF4-FFF2-40B4-BE49-F238E27FC236}">
                <a16:creationId xmlns:a16="http://schemas.microsoft.com/office/drawing/2014/main" id="{E145E07F-7265-6C5B-16E5-5EF6FF02D28B}"/>
              </a:ext>
            </a:extLst>
          </p:cNvPr>
          <p:cNvSpPr txBox="1">
            <a:spLocks/>
          </p:cNvSpPr>
          <p:nvPr/>
        </p:nvSpPr>
        <p:spPr>
          <a:xfrm>
            <a:off x="690756" y="3629429"/>
            <a:ext cx="4493719" cy="1053828"/>
          </a:xfrm>
          <a:prstGeom prst="rect">
            <a:avLst/>
          </a:prstGeom>
          <a:solidFill>
            <a:srgbClr val="49548A"/>
          </a:solidFill>
          <a:ln>
            <a:solidFill>
              <a:srgbClr val="49548A"/>
            </a:solidFill>
          </a:ln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We gaan actief de versnippering van taken en verantwoordelijkheden tegen.</a:t>
            </a:r>
          </a:p>
        </p:txBody>
      </p:sp>
      <p:sp>
        <p:nvSpPr>
          <p:cNvPr id="26" name="Kader groen 3">
            <a:extLst>
              <a:ext uri="{FF2B5EF4-FFF2-40B4-BE49-F238E27FC236}">
                <a16:creationId xmlns:a16="http://schemas.microsoft.com/office/drawing/2014/main" id="{A3831DCB-3C05-FD48-9506-35CA4047F4AB}"/>
              </a:ext>
            </a:extLst>
          </p:cNvPr>
          <p:cNvSpPr txBox="1">
            <a:spLocks/>
          </p:cNvSpPr>
          <p:nvPr/>
        </p:nvSpPr>
        <p:spPr>
          <a:xfrm>
            <a:off x="690756" y="2563196"/>
            <a:ext cx="4493719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</a:rPr>
              <a:t>Constructieve veiligheid is geen streven, maar een </a:t>
            </a:r>
            <a:r>
              <a:rPr lang="nl-NL" b="1" dirty="0"/>
              <a:t>verplicht eindresultaat</a:t>
            </a:r>
            <a:r>
              <a:rPr lang="nl-NL" dirty="0">
                <a:solidFill>
                  <a:srgbClr val="49548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95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FBE2C6-C2DC-878C-5A9F-87BD0950A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5EB2-B68F-E97B-B89F-D4978594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Stellingen</a:t>
            </a:r>
          </a:p>
        </p:txBody>
      </p:sp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69691FB5-973B-80FE-1ED1-68CDCDFAF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46245"/>
            <a:ext cx="10843727" cy="4730718"/>
          </a:xfrm>
        </p:spPr>
        <p:txBody>
          <a:bodyPr numCol="2"/>
          <a:lstStyle/>
          <a:p>
            <a:pPr marL="0" indent="0">
              <a:buNone/>
            </a:pPr>
            <a:r>
              <a:rPr lang="nl-NL" b="1" dirty="0"/>
              <a:t>Stelling Eindverantwoordelijkheid - versnippering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Is het altijd volstrekt duidelijk wie eindverantwoordelijk is voor CV? </a:t>
            </a:r>
          </a:p>
          <a:p>
            <a:pPr marL="630900" lvl="1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200" dirty="0"/>
              <a:t>Verschil ontwerp en uitvoeringsfase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Is jullie projecten is altijd 1 partij eindverantwoordelijk voor de constructie? </a:t>
            </a:r>
          </a:p>
          <a:p>
            <a:pPr marL="630900" lvl="1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200" dirty="0"/>
              <a:t>Verschil ontwerp en uitvoeringsfase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Is een bij jullie projecten een CC nodig?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Juist de OG moet zorgen dat de eindverantwoordelijk goed is geregeld? (om versnippering tegen te gaan…)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Door een duidelijkere eindverantwoordelijk voor de CC ontstaan er geen ongelukken meer?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endParaRPr lang="nl-NL" sz="14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Stelling Aansprakelijkheid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Ik vind dat de CC meer aansprakelijkheid moet nemen?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Meer aansprakelijkheid, betekent meer beheersmaatregelen en dus een hogere fee. Is dit waar?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Door een hogere aansprakelijkheid voor de CC ontstaan er geen ongelukken meer?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endParaRPr lang="nl-NL" sz="14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Stelling Mandaat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Heb je als CC het mandaat om op te treden als iets niet goed is?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r>
              <a:rPr lang="nl-NL" sz="1400" dirty="0"/>
              <a:t>En ik zorg er ook voor dat ik de CC het mandaat ook geef. </a:t>
            </a:r>
          </a:p>
          <a:p>
            <a:pPr marL="342900" indent="-342900">
              <a:buClr>
                <a:srgbClr val="0C1B63"/>
              </a:buClr>
              <a:buFont typeface="+mj-lt"/>
              <a:buAutoNum type="arabicPeriod"/>
            </a:pPr>
            <a:endParaRPr lang="nl-NL" sz="14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Wat willen we eruit halen:</a:t>
            </a:r>
          </a:p>
          <a:p>
            <a:r>
              <a:rPr lang="nl-NL" dirty="0"/>
              <a:t>Met OG en aannemers in gesprek komen</a:t>
            </a:r>
          </a:p>
          <a:p>
            <a:r>
              <a:rPr lang="nl-NL" dirty="0"/>
              <a:t>Zie volgende slide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4544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Aanleiding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23655-8694-FF35-D5C5-E8BF1B9AED33}"/>
              </a:ext>
            </a:extLst>
          </p:cNvPr>
          <p:cNvSpPr txBox="1"/>
          <p:nvPr/>
        </p:nvSpPr>
        <p:spPr>
          <a:xfrm>
            <a:off x="643467" y="1350000"/>
            <a:ext cx="524933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De </a:t>
            </a:r>
            <a:r>
              <a:rPr lang="nl-NL" dirty="0" err="1">
                <a:solidFill>
                  <a:srgbClr val="49548A"/>
                </a:solidFill>
                <a:latin typeface="Arial" panose="020B0604020202020204" pitchFamily="34" charset="0"/>
              </a:rPr>
              <a:t>Onderzoeksraad</a:t>
            </a: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 voor de Veiligheid heeft meerdere </a:t>
            </a:r>
            <a:r>
              <a:rPr lang="nl-NL" b="1" dirty="0">
                <a:solidFill>
                  <a:srgbClr val="49548A"/>
                </a:solidFill>
                <a:latin typeface="Arial" panose="020B0604020202020204" pitchFamily="34" charset="0"/>
              </a:rPr>
              <a:t>incidenten in de bouw onderzocht </a:t>
            </a: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en diverse constateringen gedaan. </a:t>
            </a:r>
          </a:p>
          <a:p>
            <a:endParaRPr lang="nl-NL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Naar aanleiding daarvan bracht het OVV in 2018 het advies uit aan de ontwerp-, bouw- en technieksector om </a:t>
            </a:r>
            <a:r>
              <a:rPr lang="nl-NL" b="1" dirty="0">
                <a:solidFill>
                  <a:srgbClr val="49548A"/>
                </a:solidFill>
                <a:latin typeface="Arial" panose="020B0604020202020204" pitchFamily="34" charset="0"/>
              </a:rPr>
              <a:t>de constructieve veiligheid in het ontwerp- en bouwproces te verbeteren. </a:t>
            </a:r>
          </a:p>
          <a:p>
            <a:endParaRPr lang="nl-NL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Koninklijke Bouwend Nederland, het Opdrachtgeversforum in de bouw, de Governance Code Veiligheid in de Bouw, VNconstructeurs en Koninklijke NLingenieurs hebben </a:t>
            </a:r>
            <a:r>
              <a:rPr lang="nl-NL" b="1" dirty="0">
                <a:solidFill>
                  <a:srgbClr val="49548A"/>
                </a:solidFill>
                <a:latin typeface="Arial" panose="020B0604020202020204" pitchFamily="34" charset="0"/>
              </a:rPr>
              <a:t>gezamenlijk een programma ontwikkeld</a:t>
            </a: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 dat structureel de integrale veiligheid van ontwerp, bouw en gebruik in de volle breedte van de ontwerp-, bouw- en technieksector vergroot. 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23B63E3-7C15-CDD6-AFB3-8D4FE174F2AA}"/>
              </a:ext>
            </a:extLst>
          </p:cNvPr>
          <p:cNvSpPr txBox="1">
            <a:spLocks/>
          </p:cNvSpPr>
          <p:nvPr/>
        </p:nvSpPr>
        <p:spPr>
          <a:xfrm>
            <a:off x="6159602" y="1350000"/>
            <a:ext cx="5688926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</a:rPr>
              <a:t>De verbetervoorstellen zijn uitgewerkt in </a:t>
            </a:r>
            <a:r>
              <a:rPr lang="nl-NL" b="1" dirty="0">
                <a:solidFill>
                  <a:srgbClr val="49548A"/>
                </a:solidFill>
                <a:latin typeface="Arial" panose="020B0604020202020204" pitchFamily="34" charset="0"/>
              </a:rPr>
              <a:t>het programma Veiligheid in de Bouw.</a:t>
            </a:r>
            <a:endParaRPr lang="nl-NL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49548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F0AD36-3415-1DE0-267A-7B74F77EC624}"/>
              </a:ext>
            </a:extLst>
          </p:cNvPr>
          <p:cNvSpPr/>
          <p:nvPr/>
        </p:nvSpPr>
        <p:spPr>
          <a:xfrm>
            <a:off x="6423378" y="2190044"/>
            <a:ext cx="5125155" cy="3839956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nl-NL" b="1" dirty="0">
                <a:solidFill>
                  <a:srgbClr val="C6FF3D"/>
                </a:solidFill>
              </a:rPr>
              <a:t>Stuurgroep Veiligheid in de Bouw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sz="1600" dirty="0">
                <a:solidFill>
                  <a:srgbClr val="C6FF3D"/>
                </a:solidFill>
              </a:rPr>
              <a:t>Opdrachtgeversforum</a:t>
            </a:r>
            <a:endParaRPr lang="nl-NL" dirty="0">
              <a:solidFill>
                <a:srgbClr val="C6FF3D"/>
              </a:solidFill>
            </a:endParaRPr>
          </a:p>
          <a:p>
            <a:pPr marL="817200" lvl="2"/>
            <a:r>
              <a:rPr lang="nl-NL" sz="1400" dirty="0">
                <a:solidFill>
                  <a:schemeClr val="bg1"/>
                </a:solidFill>
              </a:rPr>
              <a:t>Lindy Molenkamp – Provincie Noord Holland</a:t>
            </a:r>
          </a:p>
          <a:p>
            <a:pPr lvl="1"/>
            <a:endParaRPr lang="nl-NL" sz="400" dirty="0">
              <a:solidFill>
                <a:schemeClr val="bg1"/>
              </a:solidFill>
            </a:endParaRPr>
          </a:p>
          <a:p>
            <a:pPr lvl="1"/>
            <a:r>
              <a:rPr lang="nl-NL" sz="1600" dirty="0">
                <a:solidFill>
                  <a:srgbClr val="C6FF3D"/>
                </a:solidFill>
              </a:rPr>
              <a:t>Governance Code Veiligheid in de Bouw </a:t>
            </a:r>
          </a:p>
          <a:p>
            <a:pPr marL="817200" lvl="2"/>
            <a:r>
              <a:rPr lang="nl-NL" sz="1400" dirty="0">
                <a:solidFill>
                  <a:schemeClr val="bg1"/>
                </a:solidFill>
              </a:rPr>
              <a:t>Bob </a:t>
            </a:r>
            <a:r>
              <a:rPr lang="nl-NL" sz="1400" dirty="0" err="1">
                <a:solidFill>
                  <a:schemeClr val="bg1"/>
                </a:solidFill>
              </a:rPr>
              <a:t>Demoet</a:t>
            </a:r>
            <a:r>
              <a:rPr lang="nl-NL" sz="1400" dirty="0">
                <a:solidFill>
                  <a:schemeClr val="bg1"/>
                </a:solidFill>
              </a:rPr>
              <a:t> – HID Rijkswaterstaat PPO</a:t>
            </a:r>
          </a:p>
          <a:p>
            <a:pPr lvl="1"/>
            <a:endParaRPr lang="nl-NL" sz="400" dirty="0">
              <a:solidFill>
                <a:schemeClr val="bg1"/>
              </a:solidFill>
            </a:endParaRPr>
          </a:p>
          <a:p>
            <a:pPr lvl="1"/>
            <a:r>
              <a:rPr lang="nl-NL" sz="1600" dirty="0">
                <a:solidFill>
                  <a:srgbClr val="C6FF3D"/>
                </a:solidFill>
              </a:rPr>
              <a:t>Koninklijke Bouwend Nederland </a:t>
            </a:r>
          </a:p>
          <a:p>
            <a:pPr marL="817200" lvl="2"/>
            <a:r>
              <a:rPr lang="nl-NL" sz="1400" dirty="0">
                <a:solidFill>
                  <a:schemeClr val="bg1"/>
                </a:solidFill>
              </a:rPr>
              <a:t>Fries </a:t>
            </a:r>
            <a:r>
              <a:rPr lang="nl-NL" sz="1400" dirty="0" err="1">
                <a:solidFill>
                  <a:schemeClr val="bg1"/>
                </a:solidFill>
              </a:rPr>
              <a:t>Heinis</a:t>
            </a:r>
            <a:r>
              <a:rPr lang="nl-NL" sz="1400" dirty="0">
                <a:solidFill>
                  <a:schemeClr val="bg1"/>
                </a:solidFill>
              </a:rPr>
              <a:t> – Algemeen directeur</a:t>
            </a:r>
          </a:p>
          <a:p>
            <a:pPr lvl="1"/>
            <a:endParaRPr lang="nl-NL" sz="400" dirty="0">
              <a:solidFill>
                <a:schemeClr val="bg1"/>
              </a:solidFill>
            </a:endParaRPr>
          </a:p>
          <a:p>
            <a:pPr lvl="1"/>
            <a:r>
              <a:rPr lang="nl-NL" sz="1600" dirty="0">
                <a:solidFill>
                  <a:srgbClr val="C6FF3D"/>
                </a:solidFill>
              </a:rPr>
              <a:t>Koninklijke NLingenieurs </a:t>
            </a:r>
          </a:p>
          <a:p>
            <a:pPr marL="817200" lvl="2"/>
            <a:r>
              <a:rPr lang="nl-NL" sz="1400" dirty="0">
                <a:solidFill>
                  <a:schemeClr val="bg1"/>
                </a:solidFill>
              </a:rPr>
              <a:t>Wouter Bijman – CEO Witteveen en Bos</a:t>
            </a:r>
          </a:p>
          <a:p>
            <a:pPr lvl="1"/>
            <a:endParaRPr lang="nl-NL" sz="400" dirty="0">
              <a:solidFill>
                <a:schemeClr val="bg1"/>
              </a:solidFill>
            </a:endParaRPr>
          </a:p>
          <a:p>
            <a:pPr lvl="1"/>
            <a:r>
              <a:rPr lang="nl-NL" sz="1600" dirty="0">
                <a:solidFill>
                  <a:srgbClr val="C6FF3D"/>
                </a:solidFill>
              </a:rPr>
              <a:t>VNconstructeurs </a:t>
            </a:r>
          </a:p>
          <a:p>
            <a:pPr marL="817200" lvl="2"/>
            <a:r>
              <a:rPr lang="nl-NL" sz="1400" dirty="0">
                <a:solidFill>
                  <a:schemeClr val="bg1"/>
                </a:solidFill>
              </a:rPr>
              <a:t>Jack Smeets – </a:t>
            </a:r>
            <a:r>
              <a:rPr lang="nl-NL" sz="1400" dirty="0" err="1">
                <a:solidFill>
                  <a:schemeClr val="bg1"/>
                </a:solidFill>
              </a:rPr>
              <a:t>Vz.</a:t>
            </a:r>
            <a:r>
              <a:rPr lang="nl-NL" sz="1400" dirty="0">
                <a:solidFill>
                  <a:schemeClr val="bg1"/>
                </a:solidFill>
              </a:rPr>
              <a:t> VNc en Projectdirecteur Arcadis</a:t>
            </a:r>
          </a:p>
        </p:txBody>
      </p:sp>
    </p:spTree>
    <p:extLst>
      <p:ext uri="{BB962C8B-B14F-4D97-AF65-F5344CB8AC3E}">
        <p14:creationId xmlns:p14="http://schemas.microsoft.com/office/powerpoint/2010/main" val="3110524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43DA9C-0F4C-E8E8-1B89-3F6F3F3A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CA8406-D702-A427-0AB7-A3B8179CE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0" y="1350000"/>
            <a:ext cx="5232300" cy="4680000"/>
          </a:xfrm>
        </p:spPr>
        <p:txBody>
          <a:bodyPr/>
          <a:lstStyle/>
          <a:p>
            <a:pPr marL="0" indent="0">
              <a:buNone/>
            </a:pPr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 2023 convenant getekend door alle partijen</a:t>
            </a:r>
          </a:p>
          <a:p>
            <a:pPr marL="0" indent="0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 2024 verdere implementatie</a:t>
            </a:r>
          </a:p>
          <a:p>
            <a:pPr marL="0" indent="0">
              <a:buNone/>
            </a:pPr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Focus op 3 pijlers:</a:t>
            </a:r>
          </a:p>
          <a:p>
            <a:pPr marL="0" indent="0">
              <a:buNone/>
            </a:pPr>
            <a:endParaRPr lang="nl-NL" sz="1800" dirty="0">
              <a:solidFill>
                <a:srgbClr val="49548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solidFill>
                <a:srgbClr val="49548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4907EF-5CD6-E22D-030A-A5E3726F4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6302B-3A1D-0449-B465-51BD073D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357" y="3483454"/>
            <a:ext cx="2354983" cy="2444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7249D-EC20-5E3F-5E07-61F2FBBD2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9" y="3374803"/>
            <a:ext cx="2367818" cy="2457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0BDE8-C9CF-4B64-74FC-AD75493E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470" y="3429000"/>
            <a:ext cx="2367818" cy="2457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028361-603A-A952-EE2C-A8E5E4323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447" y="1329808"/>
            <a:ext cx="3208302" cy="2099192"/>
          </a:xfrm>
          <a:prstGeom prst="rect">
            <a:avLst/>
          </a:prstGeom>
          <a:effectLst>
            <a:outerShdw blurRad="177800" dist="215900" dir="2700000" algn="tl" rotWithShape="0">
              <a:schemeClr val="tx2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697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65C9370-8EF6-4010-3BC7-CD504699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581A6405-AB26-9E48-8F1D-29E0FD6CE304}"/>
              </a:ext>
            </a:extLst>
          </p:cNvPr>
          <p:cNvSpPr/>
          <p:nvPr/>
        </p:nvSpPr>
        <p:spPr>
          <a:xfrm>
            <a:off x="892800" y="1350000"/>
            <a:ext cx="4608000" cy="4680000"/>
          </a:xfrm>
          <a:prstGeom prst="rect">
            <a:avLst/>
          </a:prstGeom>
          <a:solidFill>
            <a:schemeClr val="bg1"/>
          </a:solidFill>
          <a:ln>
            <a:solidFill>
              <a:srgbClr val="C6FF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7C77785-35DD-ADC0-B1B3-3A93FB75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Verantwoordelijkheid!</a:t>
            </a:r>
          </a:p>
        </p:txBody>
      </p:sp>
      <p:pic>
        <p:nvPicPr>
          <p:cNvPr id="1028" name="Picture 4" descr="Veilig gebouw alles over gebouwveiligheid">
            <a:extLst>
              <a:ext uri="{FF2B5EF4-FFF2-40B4-BE49-F238E27FC236}">
                <a16:creationId xmlns:a16="http://schemas.microsoft.com/office/drawing/2014/main" id="{53D89D93-660E-9D11-1B07-6D347BFC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0" y="1386000"/>
            <a:ext cx="46080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Kader groen 3">
            <a:extLst>
              <a:ext uri="{FF2B5EF4-FFF2-40B4-BE49-F238E27FC236}">
                <a16:creationId xmlns:a16="http://schemas.microsoft.com/office/drawing/2014/main" id="{B1F78A03-AEAA-5A4B-7C68-7A2DF3161DFC}"/>
              </a:ext>
            </a:extLst>
          </p:cNvPr>
          <p:cNvSpPr txBox="1">
            <a:spLocks/>
          </p:cNvSpPr>
          <p:nvPr/>
        </p:nvSpPr>
        <p:spPr>
          <a:xfrm>
            <a:off x="6159600" y="1350000"/>
            <a:ext cx="5232300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</a:rPr>
              <a:t>Constructieve veiligheid is geen streven, maar een </a:t>
            </a:r>
            <a:r>
              <a:rPr lang="nl-NL" b="1" dirty="0"/>
              <a:t>verplicht eindresultaat</a:t>
            </a:r>
            <a:r>
              <a:rPr lang="nl-NL" dirty="0">
                <a:solidFill>
                  <a:srgbClr val="49548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116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Constructieve veiligheid</a:t>
            </a:r>
          </a:p>
        </p:txBody>
      </p:sp>
      <p:pic>
        <p:nvPicPr>
          <p:cNvPr id="2" name="Picture 2" descr="De puzzel van de traceerbare agrifoodketen | Fresh Upstream">
            <a:extLst>
              <a:ext uri="{FF2B5EF4-FFF2-40B4-BE49-F238E27FC236}">
                <a16:creationId xmlns:a16="http://schemas.microsoft.com/office/drawing/2014/main" id="{B81A742C-F052-C03B-5C83-7EB5DC3FF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r="13833"/>
          <a:stretch/>
        </p:blipFill>
        <p:spPr bwMode="auto">
          <a:xfrm>
            <a:off x="892800" y="1350000"/>
            <a:ext cx="4608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Kader blauw 4">
            <a:extLst>
              <a:ext uri="{FF2B5EF4-FFF2-40B4-BE49-F238E27FC236}">
                <a16:creationId xmlns:a16="http://schemas.microsoft.com/office/drawing/2014/main" id="{54AC49DF-304A-4D0C-319B-65658CB5D42C}"/>
              </a:ext>
            </a:extLst>
          </p:cNvPr>
          <p:cNvSpPr txBox="1">
            <a:spLocks/>
          </p:cNvSpPr>
          <p:nvPr/>
        </p:nvSpPr>
        <p:spPr>
          <a:xfrm>
            <a:off x="6159600" y="5036068"/>
            <a:ext cx="5232300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rgbClr val="49548A"/>
                </a:solidFill>
              </a:defRPr>
            </a:lvl1pPr>
          </a:lstStyle>
          <a:p>
            <a:r>
              <a:rPr lang="nl-NL" dirty="0"/>
              <a:t>We versterken de rol van de Coördinerend Constructeur.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2F8EA1F-11B4-411B-581D-57D11D680F28}"/>
              </a:ext>
            </a:extLst>
          </p:cNvPr>
          <p:cNvSpPr txBox="1">
            <a:spLocks/>
          </p:cNvSpPr>
          <p:nvPr/>
        </p:nvSpPr>
        <p:spPr>
          <a:xfrm>
            <a:off x="6159600" y="1350000"/>
            <a:ext cx="52323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 err="1">
                <a:solidFill>
                  <a:srgbClr val="49548A"/>
                </a:solidFill>
              </a:rPr>
              <a:t>Onderzoeksraad</a:t>
            </a:r>
            <a:r>
              <a:rPr lang="nl-NL" dirty="0">
                <a:solidFill>
                  <a:srgbClr val="49548A"/>
                </a:solidFill>
              </a:rPr>
              <a:t> voor veiligheid: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endParaRPr lang="nl-NL" dirty="0">
              <a:solidFill>
                <a:srgbClr val="49548A"/>
              </a:solidFill>
            </a:endParaRPr>
          </a:p>
        </p:txBody>
      </p:sp>
      <p:sp>
        <p:nvSpPr>
          <p:cNvPr id="5" name="Kader groen 3">
            <a:extLst>
              <a:ext uri="{FF2B5EF4-FFF2-40B4-BE49-F238E27FC236}">
                <a16:creationId xmlns:a16="http://schemas.microsoft.com/office/drawing/2014/main" id="{0EC7013D-FA49-A412-D1A2-2DB246514744}"/>
              </a:ext>
            </a:extLst>
          </p:cNvPr>
          <p:cNvSpPr txBox="1">
            <a:spLocks/>
          </p:cNvSpPr>
          <p:nvPr/>
        </p:nvSpPr>
        <p:spPr>
          <a:xfrm>
            <a:off x="6159600" y="3163086"/>
            <a:ext cx="5232300" cy="1053828"/>
          </a:xfrm>
          <a:prstGeom prst="rect">
            <a:avLst/>
          </a:prstGeom>
          <a:solidFill>
            <a:srgbClr val="49548A"/>
          </a:solidFill>
          <a:ln>
            <a:solidFill>
              <a:srgbClr val="49548A"/>
            </a:solidFill>
          </a:ln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We gaan actief de versnippering van taken en verantwoordelijkheden tegen.</a:t>
            </a:r>
          </a:p>
        </p:txBody>
      </p:sp>
      <p:sp>
        <p:nvSpPr>
          <p:cNvPr id="3" name="Kader groen 3">
            <a:extLst>
              <a:ext uri="{FF2B5EF4-FFF2-40B4-BE49-F238E27FC236}">
                <a16:creationId xmlns:a16="http://schemas.microsoft.com/office/drawing/2014/main" id="{750AE0C1-F5E6-C06A-71A3-FD5C9CA896CD}"/>
              </a:ext>
            </a:extLst>
          </p:cNvPr>
          <p:cNvSpPr txBox="1">
            <a:spLocks/>
          </p:cNvSpPr>
          <p:nvPr/>
        </p:nvSpPr>
        <p:spPr>
          <a:xfrm>
            <a:off x="6159600" y="1350000"/>
            <a:ext cx="5232300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</a:rPr>
              <a:t>Constructieve veiligheid is geen streven, maar een </a:t>
            </a:r>
            <a:r>
              <a:rPr lang="nl-NL" b="1" dirty="0"/>
              <a:t>verplicht eindresultaat</a:t>
            </a:r>
            <a:r>
              <a:rPr lang="nl-NL" dirty="0">
                <a:solidFill>
                  <a:srgbClr val="49548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33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E11325D-B67B-DDF1-8F8D-311E2B314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385"/>
          <a:stretch/>
        </p:blipFill>
        <p:spPr>
          <a:xfrm>
            <a:off x="892800" y="1350000"/>
            <a:ext cx="4608000" cy="4680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D0C2BF-3BA4-C75F-C9E5-E859CC34E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600" y="1350000"/>
            <a:ext cx="5232300" cy="4680000"/>
          </a:xfrm>
        </p:spPr>
        <p:txBody>
          <a:bodyPr/>
          <a:lstStyle/>
          <a:p>
            <a:pPr marL="0" indent="0" algn="ctr">
              <a:buNone/>
            </a:pPr>
            <a:endParaRPr lang="nl-NL" dirty="0">
              <a:solidFill>
                <a:srgbClr val="49548A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Versnippering</a:t>
            </a:r>
          </a:p>
        </p:txBody>
      </p:sp>
      <p:sp>
        <p:nvSpPr>
          <p:cNvPr id="5" name="Kader groen 3">
            <a:extLst>
              <a:ext uri="{FF2B5EF4-FFF2-40B4-BE49-F238E27FC236}">
                <a16:creationId xmlns:a16="http://schemas.microsoft.com/office/drawing/2014/main" id="{FE52F62E-EC09-C478-F7AB-22EAEAC714C2}"/>
              </a:ext>
            </a:extLst>
          </p:cNvPr>
          <p:cNvSpPr txBox="1">
            <a:spLocks/>
          </p:cNvSpPr>
          <p:nvPr/>
        </p:nvSpPr>
        <p:spPr>
          <a:xfrm>
            <a:off x="6159600" y="3163086"/>
            <a:ext cx="5232300" cy="1053828"/>
          </a:xfrm>
          <a:prstGeom prst="rect">
            <a:avLst/>
          </a:prstGeom>
          <a:solidFill>
            <a:srgbClr val="49548A"/>
          </a:solidFill>
          <a:ln>
            <a:solidFill>
              <a:srgbClr val="49548A"/>
            </a:solidFill>
          </a:ln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We gaan actief de versnippering van taken en verantwoordelijkheden tegen.</a:t>
            </a:r>
          </a:p>
        </p:txBody>
      </p:sp>
      <p:sp>
        <p:nvSpPr>
          <p:cNvPr id="6" name="Kader groen 3">
            <a:extLst>
              <a:ext uri="{FF2B5EF4-FFF2-40B4-BE49-F238E27FC236}">
                <a16:creationId xmlns:a16="http://schemas.microsoft.com/office/drawing/2014/main" id="{E2B80A6B-31D0-DE4E-89A4-E208A7EC976E}"/>
              </a:ext>
            </a:extLst>
          </p:cNvPr>
          <p:cNvSpPr txBox="1">
            <a:spLocks/>
          </p:cNvSpPr>
          <p:nvPr/>
        </p:nvSpPr>
        <p:spPr>
          <a:xfrm>
            <a:off x="6159600" y="1350000"/>
            <a:ext cx="5232300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</a:rPr>
              <a:t>Constructieve veiligheid is geen streven, maar een </a:t>
            </a:r>
            <a:r>
              <a:rPr lang="nl-NL" b="1" dirty="0"/>
              <a:t>verplicht eindresultaat</a:t>
            </a:r>
            <a:r>
              <a:rPr lang="nl-NL" dirty="0">
                <a:solidFill>
                  <a:srgbClr val="49548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111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Overdracht van verantwoordelijkheid</a:t>
            </a: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C76A209A-AA2A-A388-C537-7B683DA3FAD2}"/>
              </a:ext>
            </a:extLst>
          </p:cNvPr>
          <p:cNvSpPr/>
          <p:nvPr/>
        </p:nvSpPr>
        <p:spPr>
          <a:xfrm>
            <a:off x="5650832" y="1624932"/>
            <a:ext cx="2041882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197E4DC-091A-18C1-9377-2AD7CCD472E7}"/>
              </a:ext>
            </a:extLst>
          </p:cNvPr>
          <p:cNvSpPr/>
          <p:nvPr/>
        </p:nvSpPr>
        <p:spPr>
          <a:xfrm>
            <a:off x="4035873" y="1624932"/>
            <a:ext cx="1457392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E65103FC-7DB1-D23A-17D5-0055B19C24F6}"/>
              </a:ext>
            </a:extLst>
          </p:cNvPr>
          <p:cNvCxnSpPr>
            <a:cxnSpLocks/>
          </p:cNvCxnSpPr>
          <p:nvPr/>
        </p:nvCxnSpPr>
        <p:spPr>
          <a:xfrm flipV="1">
            <a:off x="4035872" y="2528895"/>
            <a:ext cx="3656841" cy="523236"/>
          </a:xfrm>
          <a:prstGeom prst="straightConnector1">
            <a:avLst/>
          </a:prstGeom>
          <a:ln w="22225">
            <a:solidFill>
              <a:srgbClr val="F15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>
            <a:extLst>
              <a:ext uri="{FF2B5EF4-FFF2-40B4-BE49-F238E27FC236}">
                <a16:creationId xmlns:a16="http://schemas.microsoft.com/office/drawing/2014/main" id="{1FB2F378-B85A-CA92-8C42-91CD50038AA4}"/>
              </a:ext>
            </a:extLst>
          </p:cNvPr>
          <p:cNvCxnSpPr>
            <a:cxnSpLocks/>
          </p:cNvCxnSpPr>
          <p:nvPr/>
        </p:nvCxnSpPr>
        <p:spPr>
          <a:xfrm>
            <a:off x="5557117" y="2275290"/>
            <a:ext cx="0" cy="576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065ADBBE-CF65-BA5B-0294-E18B267C0A1B}"/>
              </a:ext>
            </a:extLst>
          </p:cNvPr>
          <p:cNvCxnSpPr>
            <a:cxnSpLocks/>
          </p:cNvCxnSpPr>
          <p:nvPr/>
        </p:nvCxnSpPr>
        <p:spPr>
          <a:xfrm>
            <a:off x="4035872" y="3059854"/>
            <a:ext cx="36568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90B48ECA-E651-85C4-8077-528B76A0C75C}"/>
              </a:ext>
            </a:extLst>
          </p:cNvPr>
          <p:cNvCxnSpPr>
            <a:cxnSpLocks/>
          </p:cNvCxnSpPr>
          <p:nvPr/>
        </p:nvCxnSpPr>
        <p:spPr>
          <a:xfrm flipV="1">
            <a:off x="4035872" y="2592694"/>
            <a:ext cx="0" cy="459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al 80">
            <a:extLst>
              <a:ext uri="{FF2B5EF4-FFF2-40B4-BE49-F238E27FC236}">
                <a16:creationId xmlns:a16="http://schemas.microsoft.com/office/drawing/2014/main" id="{D3467A55-7ACC-3DD9-23F6-50B7F5386852}"/>
              </a:ext>
            </a:extLst>
          </p:cNvPr>
          <p:cNvSpPr/>
          <p:nvPr/>
        </p:nvSpPr>
        <p:spPr>
          <a:xfrm>
            <a:off x="5520637" y="2795957"/>
            <a:ext cx="67737" cy="677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B27F2880-87A2-B672-AC48-00A0AA8E1A1D}"/>
              </a:ext>
            </a:extLst>
          </p:cNvPr>
          <p:cNvSpPr txBox="1"/>
          <p:nvPr/>
        </p:nvSpPr>
        <p:spPr>
          <a:xfrm>
            <a:off x="4120296" y="2490042"/>
            <a:ext cx="792835" cy="26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€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6A4CC9C-1BED-12D7-E9CB-69EB23EA3595}"/>
              </a:ext>
            </a:extLst>
          </p:cNvPr>
          <p:cNvSpPr txBox="1"/>
          <p:nvPr/>
        </p:nvSpPr>
        <p:spPr>
          <a:xfrm>
            <a:off x="7466398" y="2737836"/>
            <a:ext cx="30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t</a:t>
            </a:r>
          </a:p>
        </p:txBody>
      </p:sp>
      <p:sp>
        <p:nvSpPr>
          <p:cNvPr id="109" name="Tekstvak 108">
            <a:extLst>
              <a:ext uri="{FF2B5EF4-FFF2-40B4-BE49-F238E27FC236}">
                <a16:creationId xmlns:a16="http://schemas.microsoft.com/office/drawing/2014/main" id="{A2C59211-D2EC-AAF5-4185-EBD8815E78D4}"/>
              </a:ext>
            </a:extLst>
          </p:cNvPr>
          <p:cNvSpPr txBox="1"/>
          <p:nvPr/>
        </p:nvSpPr>
        <p:spPr>
          <a:xfrm>
            <a:off x="5959633" y="1716839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28D5489F-312F-57B5-7BFA-6B0A55476125}"/>
              </a:ext>
            </a:extLst>
          </p:cNvPr>
          <p:cNvSpPr txBox="1"/>
          <p:nvPr/>
        </p:nvSpPr>
        <p:spPr>
          <a:xfrm>
            <a:off x="4159583" y="171683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B89AE454-EA4A-48EF-C7C9-BFA43064D18E}"/>
              </a:ext>
            </a:extLst>
          </p:cNvPr>
          <p:cNvSpPr/>
          <p:nvPr/>
        </p:nvSpPr>
        <p:spPr>
          <a:xfrm>
            <a:off x="8187708" y="1516004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0062A2D6-0D5E-1C35-6A9C-31BD8618BE98}"/>
              </a:ext>
            </a:extLst>
          </p:cNvPr>
          <p:cNvSpPr/>
          <p:nvPr/>
        </p:nvSpPr>
        <p:spPr>
          <a:xfrm>
            <a:off x="8187708" y="1823599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D1B585C6-D605-29B7-E55F-582F1CE42FFA}"/>
              </a:ext>
            </a:extLst>
          </p:cNvPr>
          <p:cNvSpPr/>
          <p:nvPr/>
        </p:nvSpPr>
        <p:spPr>
          <a:xfrm>
            <a:off x="8187708" y="2131195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55156009-5E25-8F37-06F3-0B8D52CDAF12}"/>
              </a:ext>
            </a:extLst>
          </p:cNvPr>
          <p:cNvCxnSpPr>
            <a:cxnSpLocks/>
            <a:stCxn id="64" idx="3"/>
            <a:endCxn id="167" idx="2"/>
          </p:cNvCxnSpPr>
          <p:nvPr/>
        </p:nvCxnSpPr>
        <p:spPr>
          <a:xfrm flipV="1">
            <a:off x="7692714" y="1624932"/>
            <a:ext cx="494994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Rechte verbindingslijn 181">
            <a:extLst>
              <a:ext uri="{FF2B5EF4-FFF2-40B4-BE49-F238E27FC236}">
                <a16:creationId xmlns:a16="http://schemas.microsoft.com/office/drawing/2014/main" id="{9F16EB68-F6F4-F5F2-74C0-C66D764A6113}"/>
              </a:ext>
            </a:extLst>
          </p:cNvPr>
          <p:cNvCxnSpPr>
            <a:cxnSpLocks/>
            <a:stCxn id="64" idx="3"/>
            <a:endCxn id="168" idx="2"/>
          </p:cNvCxnSpPr>
          <p:nvPr/>
        </p:nvCxnSpPr>
        <p:spPr>
          <a:xfrm flipV="1">
            <a:off x="7692714" y="1932527"/>
            <a:ext cx="494994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Rechte verbindingslijn 182">
            <a:extLst>
              <a:ext uri="{FF2B5EF4-FFF2-40B4-BE49-F238E27FC236}">
                <a16:creationId xmlns:a16="http://schemas.microsoft.com/office/drawing/2014/main" id="{404A9C91-0B05-0896-4D0B-36DB21DFF702}"/>
              </a:ext>
            </a:extLst>
          </p:cNvPr>
          <p:cNvCxnSpPr>
            <a:cxnSpLocks/>
            <a:stCxn id="64" idx="3"/>
            <a:endCxn id="169" idx="2"/>
          </p:cNvCxnSpPr>
          <p:nvPr/>
        </p:nvCxnSpPr>
        <p:spPr>
          <a:xfrm>
            <a:off x="7692714" y="1933868"/>
            <a:ext cx="494994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77099BFD-8D48-BDB3-3C19-F3369F4013B7}"/>
              </a:ext>
            </a:extLst>
          </p:cNvPr>
          <p:cNvSpPr txBox="1"/>
          <p:nvPr/>
        </p:nvSpPr>
        <p:spPr>
          <a:xfrm>
            <a:off x="1145176" y="4337812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initiatiefnemer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B0DB3D8-0E77-27DB-CF8A-3AD3C5382190}"/>
              </a:ext>
            </a:extLst>
          </p:cNvPr>
          <p:cNvSpPr txBox="1"/>
          <p:nvPr/>
        </p:nvSpPr>
        <p:spPr>
          <a:xfrm>
            <a:off x="1145176" y="5417675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aannemer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145D219F-1742-FBC3-EEF4-4B69086486D7}"/>
              </a:ext>
            </a:extLst>
          </p:cNvPr>
          <p:cNvCxnSpPr>
            <a:cxnSpLocks/>
          </p:cNvCxnSpPr>
          <p:nvPr/>
        </p:nvCxnSpPr>
        <p:spPr>
          <a:xfrm>
            <a:off x="892800" y="5056269"/>
            <a:ext cx="7512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FBFCBA6C-FFC9-C469-D253-FA4F89F8A757}"/>
              </a:ext>
            </a:extLst>
          </p:cNvPr>
          <p:cNvSpPr txBox="1">
            <a:spLocks/>
          </p:cNvSpPr>
          <p:nvPr/>
        </p:nvSpPr>
        <p:spPr>
          <a:xfrm>
            <a:off x="8563130" y="3608394"/>
            <a:ext cx="3486019" cy="1322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In deze oplossing is er één partij betrokken als ontwerpend én coördinerend constructeur, maar deze wisselt van opdrachtgever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br>
              <a:rPr lang="nl-NL" dirty="0">
                <a:solidFill>
                  <a:srgbClr val="49548A"/>
                </a:solidFill>
              </a:rPr>
            </a:br>
            <a:r>
              <a:rPr lang="nl-NL" dirty="0">
                <a:solidFill>
                  <a:srgbClr val="49548A"/>
                </a:solidFill>
              </a:rPr>
              <a:t>De ontwerpverantwoordelijkheid gaat naar de aannemer. Maar de constructeur kan in een </a:t>
            </a:r>
            <a:r>
              <a:rPr lang="nl-NL" dirty="0">
                <a:solidFill>
                  <a:srgbClr val="FF0000"/>
                </a:solidFill>
              </a:rPr>
              <a:t>belangenconflict</a:t>
            </a:r>
            <a:r>
              <a:rPr lang="nl-NL" dirty="0">
                <a:solidFill>
                  <a:srgbClr val="49548A"/>
                </a:solidFill>
              </a:rPr>
              <a:t> geraken.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7F8586A-530A-15BA-963D-440BFFAF1929}"/>
              </a:ext>
            </a:extLst>
          </p:cNvPr>
          <p:cNvSpPr txBox="1"/>
          <p:nvPr/>
        </p:nvSpPr>
        <p:spPr>
          <a:xfrm>
            <a:off x="2884497" y="5264403"/>
            <a:ext cx="14803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pic>
        <p:nvPicPr>
          <p:cNvPr id="35" name="Picture 4" descr="Afbeeldingsresultaat voor stalen veer&quot;">
            <a:extLst>
              <a:ext uri="{FF2B5EF4-FFF2-40B4-BE49-F238E27FC236}">
                <a16:creationId xmlns:a16="http://schemas.microsoft.com/office/drawing/2014/main" id="{E18FA537-0EFA-101D-EF86-865FF18C5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78" y="1517251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A7F6D053-8E0E-A85D-E3B5-FFE53E66A0AF}"/>
              </a:ext>
            </a:extLst>
          </p:cNvPr>
          <p:cNvSpPr txBox="1">
            <a:spLocks/>
          </p:cNvSpPr>
          <p:nvPr/>
        </p:nvSpPr>
        <p:spPr>
          <a:xfrm>
            <a:off x="2765924" y="3149666"/>
            <a:ext cx="5757752" cy="5232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49548A"/>
                </a:solidFill>
              </a:rPr>
              <a:t>Overdracht: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49548A"/>
                </a:solidFill>
              </a:rPr>
              <a:t>- VO: Beperkte kans op belangenconflict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49548A"/>
                </a:solidFill>
              </a:rPr>
              <a:t>- DO: Enige kans op belangenconflict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49548A"/>
                </a:solidFill>
              </a:rPr>
              <a:t>- TO: Grote kans op belangenconflict</a:t>
            </a:r>
          </a:p>
        </p:txBody>
      </p:sp>
      <p:pic>
        <p:nvPicPr>
          <p:cNvPr id="12" name="Picture 2" descr="Algemeen waarschuwingsteken zwart gevaarpictogram op geel rond symbool  illustratie uitroepteken gevaarsymbool | Premium Vector">
            <a:extLst>
              <a:ext uri="{FF2B5EF4-FFF2-40B4-BE49-F238E27FC236}">
                <a16:creationId xmlns:a16="http://schemas.microsoft.com/office/drawing/2014/main" id="{5231AC5D-452D-D8A3-2316-D68C2C83B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3336" r="12827" b="14162"/>
          <a:stretch/>
        </p:blipFill>
        <p:spPr bwMode="auto">
          <a:xfrm>
            <a:off x="2478350" y="3636362"/>
            <a:ext cx="200529" cy="1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erelateerde afbeelding">
            <a:extLst>
              <a:ext uri="{FF2B5EF4-FFF2-40B4-BE49-F238E27FC236}">
                <a16:creationId xmlns:a16="http://schemas.microsoft.com/office/drawing/2014/main" id="{83A0777F-8C8A-17AD-8E2B-F79E87AA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29" y="3867891"/>
            <a:ext cx="203370" cy="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fbeeldingsresultaat voor pixabay goed pictogram">
            <a:extLst>
              <a:ext uri="{FF2B5EF4-FFF2-40B4-BE49-F238E27FC236}">
                <a16:creationId xmlns:a16="http://schemas.microsoft.com/office/drawing/2014/main" id="{6D64EBAD-4860-5854-6997-1CC069D9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77" y="3411284"/>
            <a:ext cx="176475" cy="1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lgemeen waarschuwingsteken zwart gevaarpictogram op geel rond symbool  illustratie uitroepteken gevaarsymbool | Premium Vector">
            <a:extLst>
              <a:ext uri="{FF2B5EF4-FFF2-40B4-BE49-F238E27FC236}">
                <a16:creationId xmlns:a16="http://schemas.microsoft.com/office/drawing/2014/main" id="{46BCD05A-78F9-7082-57B0-BE398A7FB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3336" r="12827" b="14162"/>
          <a:stretch/>
        </p:blipFill>
        <p:spPr bwMode="auto">
          <a:xfrm>
            <a:off x="5441298" y="2737199"/>
            <a:ext cx="200529" cy="1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Gerelateerde afbeelding">
            <a:extLst>
              <a:ext uri="{FF2B5EF4-FFF2-40B4-BE49-F238E27FC236}">
                <a16:creationId xmlns:a16="http://schemas.microsoft.com/office/drawing/2014/main" id="{02E9DB96-B174-4BD8-8264-355B49EC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93" y="2640131"/>
            <a:ext cx="203370" cy="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F143DC8C-E313-C30D-9783-2C935B49D691}"/>
              </a:ext>
            </a:extLst>
          </p:cNvPr>
          <p:cNvGrpSpPr/>
          <p:nvPr/>
        </p:nvGrpSpPr>
        <p:grpSpPr>
          <a:xfrm>
            <a:off x="4660549" y="2856537"/>
            <a:ext cx="177382" cy="183632"/>
            <a:chOff x="4660549" y="2856537"/>
            <a:chExt cx="177382" cy="183632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D9D39D5C-67C6-505A-AA0F-BFE12E22F0C1}"/>
                </a:ext>
              </a:extLst>
            </p:cNvPr>
            <p:cNvSpPr/>
            <p:nvPr/>
          </p:nvSpPr>
          <p:spPr>
            <a:xfrm>
              <a:off x="4660549" y="2856537"/>
              <a:ext cx="176474" cy="1764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5" name="Picture 4" descr="Afbeeldingsresultaat voor pixabay goed pictogram">
              <a:extLst>
                <a:ext uri="{FF2B5EF4-FFF2-40B4-BE49-F238E27FC236}">
                  <a16:creationId xmlns:a16="http://schemas.microsoft.com/office/drawing/2014/main" id="{7F85150B-4E02-1B72-C89F-308865528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456" y="2863694"/>
              <a:ext cx="176475" cy="1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hthoek 15">
            <a:extLst>
              <a:ext uri="{FF2B5EF4-FFF2-40B4-BE49-F238E27FC236}">
                <a16:creationId xmlns:a16="http://schemas.microsoft.com/office/drawing/2014/main" id="{287293DE-5ED0-BB2A-E612-314D1237A9CC}"/>
              </a:ext>
            </a:extLst>
          </p:cNvPr>
          <p:cNvSpPr/>
          <p:nvPr/>
        </p:nvSpPr>
        <p:spPr>
          <a:xfrm>
            <a:off x="4035873" y="4177912"/>
            <a:ext cx="1405425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47E186F-2E7E-A9DA-2A6B-5A26CCE5195C}"/>
              </a:ext>
            </a:extLst>
          </p:cNvPr>
          <p:cNvSpPr txBox="1"/>
          <p:nvPr/>
        </p:nvSpPr>
        <p:spPr>
          <a:xfrm>
            <a:off x="4159583" y="426981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CA88001-C15E-C589-F945-FDD77660051C}"/>
              </a:ext>
            </a:extLst>
          </p:cNvPr>
          <p:cNvSpPr/>
          <p:nvPr/>
        </p:nvSpPr>
        <p:spPr>
          <a:xfrm>
            <a:off x="5557117" y="5300394"/>
            <a:ext cx="2135597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A90F8D1-7DB6-C88F-9CB8-9778870F6A42}"/>
              </a:ext>
            </a:extLst>
          </p:cNvPr>
          <p:cNvSpPr txBox="1"/>
          <p:nvPr/>
        </p:nvSpPr>
        <p:spPr>
          <a:xfrm>
            <a:off x="5931398" y="5392301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pic>
        <p:nvPicPr>
          <p:cNvPr id="22" name="Picture 4" descr="Afbeeldingsresultaat voor stalen veer&quot;">
            <a:extLst>
              <a:ext uri="{FF2B5EF4-FFF2-40B4-BE49-F238E27FC236}">
                <a16:creationId xmlns:a16="http://schemas.microsoft.com/office/drawing/2014/main" id="{2CF05434-0875-B8AB-9744-5227407C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1" y="4023119"/>
            <a:ext cx="927453" cy="22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014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Overdracht van verantwoordelijkheid</a:t>
            </a: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C76A209A-AA2A-A388-C537-7B683DA3FAD2}"/>
              </a:ext>
            </a:extLst>
          </p:cNvPr>
          <p:cNvSpPr/>
          <p:nvPr/>
        </p:nvSpPr>
        <p:spPr>
          <a:xfrm>
            <a:off x="6614096" y="1624932"/>
            <a:ext cx="1078617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197E4DC-091A-18C1-9377-2AD7CCD472E7}"/>
              </a:ext>
            </a:extLst>
          </p:cNvPr>
          <p:cNvSpPr/>
          <p:nvPr/>
        </p:nvSpPr>
        <p:spPr>
          <a:xfrm>
            <a:off x="4035873" y="1624932"/>
            <a:ext cx="2401750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E65103FC-7DB1-D23A-17D5-0055B19C24F6}"/>
              </a:ext>
            </a:extLst>
          </p:cNvPr>
          <p:cNvCxnSpPr>
            <a:cxnSpLocks/>
          </p:cNvCxnSpPr>
          <p:nvPr/>
        </p:nvCxnSpPr>
        <p:spPr>
          <a:xfrm flipV="1">
            <a:off x="4035872" y="2528895"/>
            <a:ext cx="3656841" cy="523236"/>
          </a:xfrm>
          <a:prstGeom prst="straightConnector1">
            <a:avLst/>
          </a:prstGeom>
          <a:ln w="22225">
            <a:solidFill>
              <a:srgbClr val="F15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>
            <a:extLst>
              <a:ext uri="{FF2B5EF4-FFF2-40B4-BE49-F238E27FC236}">
                <a16:creationId xmlns:a16="http://schemas.microsoft.com/office/drawing/2014/main" id="{1FB2F378-B85A-CA92-8C42-91CD50038AA4}"/>
              </a:ext>
            </a:extLst>
          </p:cNvPr>
          <p:cNvCxnSpPr>
            <a:cxnSpLocks/>
          </p:cNvCxnSpPr>
          <p:nvPr/>
        </p:nvCxnSpPr>
        <p:spPr>
          <a:xfrm>
            <a:off x="6531754" y="2275290"/>
            <a:ext cx="0" cy="576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065ADBBE-CF65-BA5B-0294-E18B267C0A1B}"/>
              </a:ext>
            </a:extLst>
          </p:cNvPr>
          <p:cNvCxnSpPr>
            <a:cxnSpLocks/>
          </p:cNvCxnSpPr>
          <p:nvPr/>
        </p:nvCxnSpPr>
        <p:spPr>
          <a:xfrm>
            <a:off x="4035872" y="3059854"/>
            <a:ext cx="36568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90B48ECA-E651-85C4-8077-528B76A0C75C}"/>
              </a:ext>
            </a:extLst>
          </p:cNvPr>
          <p:cNvCxnSpPr>
            <a:cxnSpLocks/>
          </p:cNvCxnSpPr>
          <p:nvPr/>
        </p:nvCxnSpPr>
        <p:spPr>
          <a:xfrm flipV="1">
            <a:off x="4035872" y="2592694"/>
            <a:ext cx="0" cy="459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B27F2880-87A2-B672-AC48-00A0AA8E1A1D}"/>
              </a:ext>
            </a:extLst>
          </p:cNvPr>
          <p:cNvSpPr txBox="1"/>
          <p:nvPr/>
        </p:nvSpPr>
        <p:spPr>
          <a:xfrm>
            <a:off x="4120296" y="2490042"/>
            <a:ext cx="792835" cy="26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€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6A4CC9C-1BED-12D7-E9CB-69EB23EA3595}"/>
              </a:ext>
            </a:extLst>
          </p:cNvPr>
          <p:cNvSpPr txBox="1"/>
          <p:nvPr/>
        </p:nvSpPr>
        <p:spPr>
          <a:xfrm>
            <a:off x="7466398" y="2737836"/>
            <a:ext cx="30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t</a:t>
            </a:r>
          </a:p>
        </p:txBody>
      </p:sp>
      <p:sp>
        <p:nvSpPr>
          <p:cNvPr id="109" name="Tekstvak 108">
            <a:extLst>
              <a:ext uri="{FF2B5EF4-FFF2-40B4-BE49-F238E27FC236}">
                <a16:creationId xmlns:a16="http://schemas.microsoft.com/office/drawing/2014/main" id="{A2C59211-D2EC-AAF5-4185-EBD8815E78D4}"/>
              </a:ext>
            </a:extLst>
          </p:cNvPr>
          <p:cNvSpPr txBox="1"/>
          <p:nvPr/>
        </p:nvSpPr>
        <p:spPr>
          <a:xfrm>
            <a:off x="6487884" y="1716839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28D5489F-312F-57B5-7BFA-6B0A55476125}"/>
              </a:ext>
            </a:extLst>
          </p:cNvPr>
          <p:cNvSpPr txBox="1"/>
          <p:nvPr/>
        </p:nvSpPr>
        <p:spPr>
          <a:xfrm>
            <a:off x="4729765" y="171683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B89AE454-EA4A-48EF-C7C9-BFA43064D18E}"/>
              </a:ext>
            </a:extLst>
          </p:cNvPr>
          <p:cNvSpPr/>
          <p:nvPr/>
        </p:nvSpPr>
        <p:spPr>
          <a:xfrm>
            <a:off x="8187708" y="1516004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0062A2D6-0D5E-1C35-6A9C-31BD8618BE98}"/>
              </a:ext>
            </a:extLst>
          </p:cNvPr>
          <p:cNvSpPr/>
          <p:nvPr/>
        </p:nvSpPr>
        <p:spPr>
          <a:xfrm>
            <a:off x="8187708" y="1823599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D1B585C6-D605-29B7-E55F-582F1CE42FFA}"/>
              </a:ext>
            </a:extLst>
          </p:cNvPr>
          <p:cNvSpPr/>
          <p:nvPr/>
        </p:nvSpPr>
        <p:spPr>
          <a:xfrm>
            <a:off x="8187708" y="2131195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55156009-5E25-8F37-06F3-0B8D52CDAF12}"/>
              </a:ext>
            </a:extLst>
          </p:cNvPr>
          <p:cNvCxnSpPr>
            <a:cxnSpLocks/>
            <a:stCxn id="64" idx="3"/>
            <a:endCxn id="167" idx="2"/>
          </p:cNvCxnSpPr>
          <p:nvPr/>
        </p:nvCxnSpPr>
        <p:spPr>
          <a:xfrm flipV="1">
            <a:off x="7692713" y="1624932"/>
            <a:ext cx="494995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Rechte verbindingslijn 181">
            <a:extLst>
              <a:ext uri="{FF2B5EF4-FFF2-40B4-BE49-F238E27FC236}">
                <a16:creationId xmlns:a16="http://schemas.microsoft.com/office/drawing/2014/main" id="{9F16EB68-F6F4-F5F2-74C0-C66D764A6113}"/>
              </a:ext>
            </a:extLst>
          </p:cNvPr>
          <p:cNvCxnSpPr>
            <a:cxnSpLocks/>
            <a:stCxn id="64" idx="3"/>
            <a:endCxn id="168" idx="2"/>
          </p:cNvCxnSpPr>
          <p:nvPr/>
        </p:nvCxnSpPr>
        <p:spPr>
          <a:xfrm flipV="1">
            <a:off x="7692713" y="1932527"/>
            <a:ext cx="494995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Rechte verbindingslijn 182">
            <a:extLst>
              <a:ext uri="{FF2B5EF4-FFF2-40B4-BE49-F238E27FC236}">
                <a16:creationId xmlns:a16="http://schemas.microsoft.com/office/drawing/2014/main" id="{404A9C91-0B05-0896-4D0B-36DB21DFF702}"/>
              </a:ext>
            </a:extLst>
          </p:cNvPr>
          <p:cNvCxnSpPr>
            <a:cxnSpLocks/>
            <a:stCxn id="64" idx="3"/>
            <a:endCxn id="169" idx="2"/>
          </p:cNvCxnSpPr>
          <p:nvPr/>
        </p:nvCxnSpPr>
        <p:spPr>
          <a:xfrm>
            <a:off x="7692713" y="1933868"/>
            <a:ext cx="494995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77099BFD-8D48-BDB3-3C19-F3369F4013B7}"/>
              </a:ext>
            </a:extLst>
          </p:cNvPr>
          <p:cNvSpPr txBox="1"/>
          <p:nvPr/>
        </p:nvSpPr>
        <p:spPr>
          <a:xfrm>
            <a:off x="1145176" y="4337812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initiatiefnemer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B0DB3D8-0E77-27DB-CF8A-3AD3C5382190}"/>
              </a:ext>
            </a:extLst>
          </p:cNvPr>
          <p:cNvSpPr txBox="1"/>
          <p:nvPr/>
        </p:nvSpPr>
        <p:spPr>
          <a:xfrm>
            <a:off x="1145176" y="5417675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aannemer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181AB4D-C9AC-CEC5-3234-8B1B489ECF5E}"/>
              </a:ext>
            </a:extLst>
          </p:cNvPr>
          <p:cNvSpPr/>
          <p:nvPr/>
        </p:nvSpPr>
        <p:spPr>
          <a:xfrm>
            <a:off x="4035874" y="4177912"/>
            <a:ext cx="2401750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ADC37F9-2A53-104C-0ECE-471364627074}"/>
              </a:ext>
            </a:extLst>
          </p:cNvPr>
          <p:cNvSpPr txBox="1"/>
          <p:nvPr/>
        </p:nvSpPr>
        <p:spPr>
          <a:xfrm>
            <a:off x="4159583" y="426981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DC65FCE6-5660-C745-0515-64236E8A0F3B}"/>
              </a:ext>
            </a:extLst>
          </p:cNvPr>
          <p:cNvSpPr/>
          <p:nvPr/>
        </p:nvSpPr>
        <p:spPr>
          <a:xfrm>
            <a:off x="6577687" y="4177912"/>
            <a:ext cx="1115027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703329D-AFB1-3C7D-FCF0-E725FDCC3DDC}"/>
              </a:ext>
            </a:extLst>
          </p:cNvPr>
          <p:cNvSpPr txBox="1"/>
          <p:nvPr/>
        </p:nvSpPr>
        <p:spPr>
          <a:xfrm>
            <a:off x="6403277" y="4269819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pic>
        <p:nvPicPr>
          <p:cNvPr id="76" name="Picture 4" descr="Afbeeldingsresultaat voor stalen veer&quot;">
            <a:extLst>
              <a:ext uri="{FF2B5EF4-FFF2-40B4-BE49-F238E27FC236}">
                <a16:creationId xmlns:a16="http://schemas.microsoft.com/office/drawing/2014/main" id="{787E72D2-9B26-98C5-756A-E7918D820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74" y="4023120"/>
            <a:ext cx="348821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FBFCBA6C-FFC9-C469-D253-FA4F89F8A757}"/>
              </a:ext>
            </a:extLst>
          </p:cNvPr>
          <p:cNvSpPr txBox="1">
            <a:spLocks/>
          </p:cNvSpPr>
          <p:nvPr/>
        </p:nvSpPr>
        <p:spPr>
          <a:xfrm>
            <a:off x="8563130" y="3620563"/>
            <a:ext cx="3272959" cy="12985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Eenduidige opdracht,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Maar opdrachtgever </a:t>
            </a:r>
            <a:r>
              <a:rPr lang="nl-NL" dirty="0">
                <a:solidFill>
                  <a:srgbClr val="FF0000"/>
                </a:solidFill>
              </a:rPr>
              <a:t>legt ontwerpverantwoordelijkheid niet door </a:t>
            </a:r>
            <a:r>
              <a:rPr lang="nl-NL" dirty="0">
                <a:solidFill>
                  <a:srgbClr val="49548A"/>
                </a:solidFill>
              </a:rPr>
              <a:t>naar aannemer.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endParaRPr lang="nl-NL" dirty="0">
              <a:solidFill>
                <a:srgbClr val="49548A"/>
              </a:solidFill>
            </a:endParaRP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Nu is er sprake van een hoofdconstructeur.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369D44A-1F26-C5C5-B6BB-580C7BF6673E}"/>
              </a:ext>
            </a:extLst>
          </p:cNvPr>
          <p:cNvCxnSpPr>
            <a:cxnSpLocks/>
          </p:cNvCxnSpPr>
          <p:nvPr/>
        </p:nvCxnSpPr>
        <p:spPr>
          <a:xfrm>
            <a:off x="892800" y="5056269"/>
            <a:ext cx="7512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Afbeeldingsresultaat voor stalen veer&quot;">
            <a:extLst>
              <a:ext uri="{FF2B5EF4-FFF2-40B4-BE49-F238E27FC236}">
                <a16:creationId xmlns:a16="http://schemas.microsoft.com/office/drawing/2014/main" id="{ABF21232-D623-CEE1-E37B-A4D1D0C6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415" y="1517251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fbeeldingsresultaat voor pixabay goed pictogram">
            <a:extLst>
              <a:ext uri="{FF2B5EF4-FFF2-40B4-BE49-F238E27FC236}">
                <a16:creationId xmlns:a16="http://schemas.microsoft.com/office/drawing/2014/main" id="{DF780B0C-8AE7-63D0-0ACB-71BDA023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01" y="4245304"/>
            <a:ext cx="510692" cy="5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E2D12524-D137-E666-7EED-203C293B1351}"/>
              </a:ext>
            </a:extLst>
          </p:cNvPr>
          <p:cNvGrpSpPr/>
          <p:nvPr/>
        </p:nvGrpSpPr>
        <p:grpSpPr>
          <a:xfrm>
            <a:off x="6437623" y="2615736"/>
            <a:ext cx="177382" cy="183632"/>
            <a:chOff x="4660549" y="2856537"/>
            <a:chExt cx="177382" cy="183632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31C86C04-E4AA-73D4-EC30-B28B4EF3FBFC}"/>
                </a:ext>
              </a:extLst>
            </p:cNvPr>
            <p:cNvSpPr/>
            <p:nvPr/>
          </p:nvSpPr>
          <p:spPr>
            <a:xfrm>
              <a:off x="4660549" y="2856537"/>
              <a:ext cx="176474" cy="1764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2" name="Picture 4" descr="Afbeeldingsresultaat voor pixabay goed pictogram">
              <a:extLst>
                <a:ext uri="{FF2B5EF4-FFF2-40B4-BE49-F238E27FC236}">
                  <a16:creationId xmlns:a16="http://schemas.microsoft.com/office/drawing/2014/main" id="{E9A541D0-B390-7BC4-DBFF-F001F4374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456" y="2863694"/>
              <a:ext cx="176475" cy="1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0595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Overdracht van verantwoordelijkheid</a:t>
            </a: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C76A209A-AA2A-A388-C537-7B683DA3FAD2}"/>
              </a:ext>
            </a:extLst>
          </p:cNvPr>
          <p:cNvSpPr/>
          <p:nvPr/>
        </p:nvSpPr>
        <p:spPr>
          <a:xfrm>
            <a:off x="5286560" y="1624932"/>
            <a:ext cx="2406154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197E4DC-091A-18C1-9377-2AD7CCD472E7}"/>
              </a:ext>
            </a:extLst>
          </p:cNvPr>
          <p:cNvSpPr/>
          <p:nvPr/>
        </p:nvSpPr>
        <p:spPr>
          <a:xfrm>
            <a:off x="4035873" y="1624932"/>
            <a:ext cx="1119965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E65103FC-7DB1-D23A-17D5-0055B19C24F6}"/>
              </a:ext>
            </a:extLst>
          </p:cNvPr>
          <p:cNvCxnSpPr>
            <a:cxnSpLocks/>
          </p:cNvCxnSpPr>
          <p:nvPr/>
        </p:nvCxnSpPr>
        <p:spPr>
          <a:xfrm flipV="1">
            <a:off x="4035872" y="2528895"/>
            <a:ext cx="3656841" cy="523236"/>
          </a:xfrm>
          <a:prstGeom prst="straightConnector1">
            <a:avLst/>
          </a:prstGeom>
          <a:ln w="22225">
            <a:solidFill>
              <a:srgbClr val="F15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>
            <a:extLst>
              <a:ext uri="{FF2B5EF4-FFF2-40B4-BE49-F238E27FC236}">
                <a16:creationId xmlns:a16="http://schemas.microsoft.com/office/drawing/2014/main" id="{1FB2F378-B85A-CA92-8C42-91CD50038AA4}"/>
              </a:ext>
            </a:extLst>
          </p:cNvPr>
          <p:cNvCxnSpPr>
            <a:cxnSpLocks/>
          </p:cNvCxnSpPr>
          <p:nvPr/>
        </p:nvCxnSpPr>
        <p:spPr>
          <a:xfrm>
            <a:off x="5243378" y="2275290"/>
            <a:ext cx="0" cy="576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065ADBBE-CF65-BA5B-0294-E18B267C0A1B}"/>
              </a:ext>
            </a:extLst>
          </p:cNvPr>
          <p:cNvCxnSpPr>
            <a:cxnSpLocks/>
          </p:cNvCxnSpPr>
          <p:nvPr/>
        </p:nvCxnSpPr>
        <p:spPr>
          <a:xfrm>
            <a:off x="4035872" y="3059854"/>
            <a:ext cx="36568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90B48ECA-E651-85C4-8077-528B76A0C75C}"/>
              </a:ext>
            </a:extLst>
          </p:cNvPr>
          <p:cNvCxnSpPr>
            <a:cxnSpLocks/>
          </p:cNvCxnSpPr>
          <p:nvPr/>
        </p:nvCxnSpPr>
        <p:spPr>
          <a:xfrm flipV="1">
            <a:off x="4035872" y="2592694"/>
            <a:ext cx="0" cy="459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B27F2880-87A2-B672-AC48-00A0AA8E1A1D}"/>
              </a:ext>
            </a:extLst>
          </p:cNvPr>
          <p:cNvSpPr txBox="1"/>
          <p:nvPr/>
        </p:nvSpPr>
        <p:spPr>
          <a:xfrm>
            <a:off x="4120296" y="2490042"/>
            <a:ext cx="792835" cy="26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€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6A4CC9C-1BED-12D7-E9CB-69EB23EA3595}"/>
              </a:ext>
            </a:extLst>
          </p:cNvPr>
          <p:cNvSpPr txBox="1"/>
          <p:nvPr/>
        </p:nvSpPr>
        <p:spPr>
          <a:xfrm>
            <a:off x="7466398" y="2737836"/>
            <a:ext cx="30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t</a:t>
            </a:r>
          </a:p>
        </p:txBody>
      </p:sp>
      <p:sp>
        <p:nvSpPr>
          <p:cNvPr id="109" name="Tekstvak 108">
            <a:extLst>
              <a:ext uri="{FF2B5EF4-FFF2-40B4-BE49-F238E27FC236}">
                <a16:creationId xmlns:a16="http://schemas.microsoft.com/office/drawing/2014/main" id="{A2C59211-D2EC-AAF5-4185-EBD8815E78D4}"/>
              </a:ext>
            </a:extLst>
          </p:cNvPr>
          <p:cNvSpPr txBox="1"/>
          <p:nvPr/>
        </p:nvSpPr>
        <p:spPr>
          <a:xfrm>
            <a:off x="5665224" y="1716839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coördinerend constructeur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28D5489F-312F-57B5-7BFA-6B0A55476125}"/>
              </a:ext>
            </a:extLst>
          </p:cNvPr>
          <p:cNvSpPr txBox="1"/>
          <p:nvPr/>
        </p:nvSpPr>
        <p:spPr>
          <a:xfrm>
            <a:off x="4012819" y="171683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ontwerpend constructeur</a:t>
            </a:r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B89AE454-EA4A-48EF-C7C9-BFA43064D18E}"/>
              </a:ext>
            </a:extLst>
          </p:cNvPr>
          <p:cNvSpPr/>
          <p:nvPr/>
        </p:nvSpPr>
        <p:spPr>
          <a:xfrm>
            <a:off x="8187708" y="1516004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0062A2D6-0D5E-1C35-6A9C-31BD8618BE98}"/>
              </a:ext>
            </a:extLst>
          </p:cNvPr>
          <p:cNvSpPr/>
          <p:nvPr/>
        </p:nvSpPr>
        <p:spPr>
          <a:xfrm>
            <a:off x="8187708" y="1823599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D1B585C6-D605-29B7-E55F-582F1CE42FFA}"/>
              </a:ext>
            </a:extLst>
          </p:cNvPr>
          <p:cNvSpPr/>
          <p:nvPr/>
        </p:nvSpPr>
        <p:spPr>
          <a:xfrm>
            <a:off x="8187708" y="2131195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55156009-5E25-8F37-06F3-0B8D52CDAF12}"/>
              </a:ext>
            </a:extLst>
          </p:cNvPr>
          <p:cNvCxnSpPr>
            <a:cxnSpLocks/>
            <a:stCxn id="64" idx="3"/>
            <a:endCxn id="167" idx="2"/>
          </p:cNvCxnSpPr>
          <p:nvPr/>
        </p:nvCxnSpPr>
        <p:spPr>
          <a:xfrm flipV="1">
            <a:off x="7692714" y="1624932"/>
            <a:ext cx="494994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Rechte verbindingslijn 181">
            <a:extLst>
              <a:ext uri="{FF2B5EF4-FFF2-40B4-BE49-F238E27FC236}">
                <a16:creationId xmlns:a16="http://schemas.microsoft.com/office/drawing/2014/main" id="{9F16EB68-F6F4-F5F2-74C0-C66D764A6113}"/>
              </a:ext>
            </a:extLst>
          </p:cNvPr>
          <p:cNvCxnSpPr>
            <a:cxnSpLocks/>
            <a:stCxn id="64" idx="3"/>
            <a:endCxn id="168" idx="2"/>
          </p:cNvCxnSpPr>
          <p:nvPr/>
        </p:nvCxnSpPr>
        <p:spPr>
          <a:xfrm flipV="1">
            <a:off x="7692714" y="1932527"/>
            <a:ext cx="494994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Rechte verbindingslijn 182">
            <a:extLst>
              <a:ext uri="{FF2B5EF4-FFF2-40B4-BE49-F238E27FC236}">
                <a16:creationId xmlns:a16="http://schemas.microsoft.com/office/drawing/2014/main" id="{404A9C91-0B05-0896-4D0B-36DB21DFF702}"/>
              </a:ext>
            </a:extLst>
          </p:cNvPr>
          <p:cNvCxnSpPr>
            <a:cxnSpLocks/>
            <a:stCxn id="64" idx="3"/>
            <a:endCxn id="169" idx="2"/>
          </p:cNvCxnSpPr>
          <p:nvPr/>
        </p:nvCxnSpPr>
        <p:spPr>
          <a:xfrm>
            <a:off x="7692714" y="1933868"/>
            <a:ext cx="494994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77099BFD-8D48-BDB3-3C19-F3369F4013B7}"/>
              </a:ext>
            </a:extLst>
          </p:cNvPr>
          <p:cNvSpPr txBox="1"/>
          <p:nvPr/>
        </p:nvSpPr>
        <p:spPr>
          <a:xfrm>
            <a:off x="1145176" y="4337812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initiatiefnemer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B0DB3D8-0E77-27DB-CF8A-3AD3C5382190}"/>
              </a:ext>
            </a:extLst>
          </p:cNvPr>
          <p:cNvSpPr txBox="1"/>
          <p:nvPr/>
        </p:nvSpPr>
        <p:spPr>
          <a:xfrm>
            <a:off x="1145176" y="5417675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aannemer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DC65FCE6-5660-C745-0515-64236E8A0F3B}"/>
              </a:ext>
            </a:extLst>
          </p:cNvPr>
          <p:cNvSpPr/>
          <p:nvPr/>
        </p:nvSpPr>
        <p:spPr>
          <a:xfrm>
            <a:off x="5311241" y="5295968"/>
            <a:ext cx="2381473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703329D-AFB1-3C7D-FCF0-E725FDCC3DDC}"/>
              </a:ext>
            </a:extLst>
          </p:cNvPr>
          <p:cNvSpPr txBox="1"/>
          <p:nvPr/>
        </p:nvSpPr>
        <p:spPr>
          <a:xfrm>
            <a:off x="5959633" y="5387875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coördinerend constructeur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7F8586A-530A-15BA-963D-440BFFAF1929}"/>
              </a:ext>
            </a:extLst>
          </p:cNvPr>
          <p:cNvSpPr txBox="1"/>
          <p:nvPr/>
        </p:nvSpPr>
        <p:spPr>
          <a:xfrm>
            <a:off x="2884497" y="5264403"/>
            <a:ext cx="14803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369D44A-1F26-C5C5-B6BB-580C7BF6673E}"/>
              </a:ext>
            </a:extLst>
          </p:cNvPr>
          <p:cNvCxnSpPr>
            <a:cxnSpLocks/>
          </p:cNvCxnSpPr>
          <p:nvPr/>
        </p:nvCxnSpPr>
        <p:spPr>
          <a:xfrm>
            <a:off x="892800" y="5056269"/>
            <a:ext cx="7512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Afbeeldingsresultaat voor stalen veer&quot;">
            <a:extLst>
              <a:ext uri="{FF2B5EF4-FFF2-40B4-BE49-F238E27FC236}">
                <a16:creationId xmlns:a16="http://schemas.microsoft.com/office/drawing/2014/main" id="{ABF21232-D623-CEE1-E37B-A4D1D0C6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039" y="1517251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9CE1CFC1-945F-2AE7-ECAF-10CC87EEB4A5}"/>
              </a:ext>
            </a:extLst>
          </p:cNvPr>
          <p:cNvSpPr/>
          <p:nvPr/>
        </p:nvSpPr>
        <p:spPr>
          <a:xfrm>
            <a:off x="4035873" y="5307375"/>
            <a:ext cx="1199396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DA080A4-F808-A6BD-0673-A1DDA9B41991}"/>
              </a:ext>
            </a:extLst>
          </p:cNvPr>
          <p:cNvSpPr txBox="1"/>
          <p:nvPr/>
        </p:nvSpPr>
        <p:spPr>
          <a:xfrm>
            <a:off x="3991409" y="5399281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ontwerpend constructeur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6E28740E-427F-59DD-663A-2F9ECC10D940}"/>
              </a:ext>
            </a:extLst>
          </p:cNvPr>
          <p:cNvSpPr txBox="1">
            <a:spLocks/>
          </p:cNvSpPr>
          <p:nvPr/>
        </p:nvSpPr>
        <p:spPr>
          <a:xfrm>
            <a:off x="8563130" y="4427559"/>
            <a:ext cx="3272959" cy="12985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Ook hier is sprake van een hoofdconstructeur, maar dit komt beperkt voor. Het zou van toepassing kunnen zijn bij een ontwikkelend aannemer of een Design &amp; </a:t>
            </a:r>
            <a:r>
              <a:rPr lang="nl-NL" dirty="0" err="1">
                <a:solidFill>
                  <a:srgbClr val="49548A"/>
                </a:solidFill>
              </a:rPr>
              <a:t>Build</a:t>
            </a:r>
            <a:r>
              <a:rPr lang="nl-NL" dirty="0">
                <a:solidFill>
                  <a:srgbClr val="49548A"/>
                </a:solidFill>
              </a:rPr>
              <a:t> opdracht.</a:t>
            </a:r>
          </a:p>
        </p:txBody>
      </p:sp>
      <p:pic>
        <p:nvPicPr>
          <p:cNvPr id="8" name="Picture 4" descr="Afbeeldingsresultaat voor pixabay goed pictogram">
            <a:extLst>
              <a:ext uri="{FF2B5EF4-FFF2-40B4-BE49-F238E27FC236}">
                <a16:creationId xmlns:a16="http://schemas.microsoft.com/office/drawing/2014/main" id="{B8AAE7EF-7E28-8303-D091-15D346F6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01" y="5360964"/>
            <a:ext cx="510692" cy="5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fbeeldingsresultaat voor stalen veer&quot;">
            <a:extLst>
              <a:ext uri="{FF2B5EF4-FFF2-40B4-BE49-F238E27FC236}">
                <a16:creationId xmlns:a16="http://schemas.microsoft.com/office/drawing/2014/main" id="{175C473E-F450-E446-6B66-CB77DE625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26" y="5166386"/>
            <a:ext cx="348821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3EFFBB1-CCAA-9B48-1EA8-3EA0E948094A}"/>
              </a:ext>
            </a:extLst>
          </p:cNvPr>
          <p:cNvGrpSpPr/>
          <p:nvPr/>
        </p:nvGrpSpPr>
        <p:grpSpPr>
          <a:xfrm>
            <a:off x="5154687" y="2798536"/>
            <a:ext cx="177382" cy="183632"/>
            <a:chOff x="4660549" y="2856537"/>
            <a:chExt cx="177382" cy="183632"/>
          </a:xfrm>
        </p:grpSpPr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C6A1138E-DDB9-1715-3234-847C44691912}"/>
                </a:ext>
              </a:extLst>
            </p:cNvPr>
            <p:cNvSpPr/>
            <p:nvPr/>
          </p:nvSpPr>
          <p:spPr>
            <a:xfrm>
              <a:off x="4660549" y="2856537"/>
              <a:ext cx="176474" cy="1764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6" name="Picture 4" descr="Afbeeldingsresultaat voor pixabay goed pictogram">
              <a:extLst>
                <a:ext uri="{FF2B5EF4-FFF2-40B4-BE49-F238E27FC236}">
                  <a16:creationId xmlns:a16="http://schemas.microsoft.com/office/drawing/2014/main" id="{FAA8FDCF-D2F0-54F8-BF64-8B8B90532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456" y="2863694"/>
              <a:ext cx="176475" cy="1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6898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Overdracht van verantwoordelijkheid</a:t>
            </a: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C76A209A-AA2A-A388-C537-7B683DA3FAD2}"/>
              </a:ext>
            </a:extLst>
          </p:cNvPr>
          <p:cNvSpPr/>
          <p:nvPr/>
        </p:nvSpPr>
        <p:spPr>
          <a:xfrm>
            <a:off x="5650832" y="1624932"/>
            <a:ext cx="2041882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197E4DC-091A-18C1-9377-2AD7CCD472E7}"/>
              </a:ext>
            </a:extLst>
          </p:cNvPr>
          <p:cNvSpPr/>
          <p:nvPr/>
        </p:nvSpPr>
        <p:spPr>
          <a:xfrm>
            <a:off x="4035873" y="1624932"/>
            <a:ext cx="1457392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E65103FC-7DB1-D23A-17D5-0055B19C24F6}"/>
              </a:ext>
            </a:extLst>
          </p:cNvPr>
          <p:cNvCxnSpPr>
            <a:cxnSpLocks/>
          </p:cNvCxnSpPr>
          <p:nvPr/>
        </p:nvCxnSpPr>
        <p:spPr>
          <a:xfrm flipV="1">
            <a:off x="4035872" y="2528895"/>
            <a:ext cx="3656841" cy="523236"/>
          </a:xfrm>
          <a:prstGeom prst="straightConnector1">
            <a:avLst/>
          </a:prstGeom>
          <a:ln w="22225">
            <a:solidFill>
              <a:srgbClr val="F15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chte verbindingslijn 77">
            <a:extLst>
              <a:ext uri="{FF2B5EF4-FFF2-40B4-BE49-F238E27FC236}">
                <a16:creationId xmlns:a16="http://schemas.microsoft.com/office/drawing/2014/main" id="{1FB2F378-B85A-CA92-8C42-91CD50038AA4}"/>
              </a:ext>
            </a:extLst>
          </p:cNvPr>
          <p:cNvCxnSpPr>
            <a:cxnSpLocks/>
          </p:cNvCxnSpPr>
          <p:nvPr/>
        </p:nvCxnSpPr>
        <p:spPr>
          <a:xfrm>
            <a:off x="5557117" y="2275290"/>
            <a:ext cx="0" cy="5762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78">
            <a:extLst>
              <a:ext uri="{FF2B5EF4-FFF2-40B4-BE49-F238E27FC236}">
                <a16:creationId xmlns:a16="http://schemas.microsoft.com/office/drawing/2014/main" id="{065ADBBE-CF65-BA5B-0294-E18B267C0A1B}"/>
              </a:ext>
            </a:extLst>
          </p:cNvPr>
          <p:cNvCxnSpPr>
            <a:cxnSpLocks/>
          </p:cNvCxnSpPr>
          <p:nvPr/>
        </p:nvCxnSpPr>
        <p:spPr>
          <a:xfrm>
            <a:off x="4035872" y="3059854"/>
            <a:ext cx="365684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79">
            <a:extLst>
              <a:ext uri="{FF2B5EF4-FFF2-40B4-BE49-F238E27FC236}">
                <a16:creationId xmlns:a16="http://schemas.microsoft.com/office/drawing/2014/main" id="{90B48ECA-E651-85C4-8077-528B76A0C75C}"/>
              </a:ext>
            </a:extLst>
          </p:cNvPr>
          <p:cNvCxnSpPr>
            <a:cxnSpLocks/>
          </p:cNvCxnSpPr>
          <p:nvPr/>
        </p:nvCxnSpPr>
        <p:spPr>
          <a:xfrm flipV="1">
            <a:off x="4035872" y="2592694"/>
            <a:ext cx="0" cy="4594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al 80">
            <a:extLst>
              <a:ext uri="{FF2B5EF4-FFF2-40B4-BE49-F238E27FC236}">
                <a16:creationId xmlns:a16="http://schemas.microsoft.com/office/drawing/2014/main" id="{D3467A55-7ACC-3DD9-23F6-50B7F5386852}"/>
              </a:ext>
            </a:extLst>
          </p:cNvPr>
          <p:cNvSpPr/>
          <p:nvPr/>
        </p:nvSpPr>
        <p:spPr>
          <a:xfrm>
            <a:off x="5520637" y="2795957"/>
            <a:ext cx="67737" cy="677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B27F2880-87A2-B672-AC48-00A0AA8E1A1D}"/>
              </a:ext>
            </a:extLst>
          </p:cNvPr>
          <p:cNvSpPr txBox="1"/>
          <p:nvPr/>
        </p:nvSpPr>
        <p:spPr>
          <a:xfrm>
            <a:off x="4120296" y="2490042"/>
            <a:ext cx="792835" cy="26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/>
              <a:t>€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6A4CC9C-1BED-12D7-E9CB-69EB23EA3595}"/>
              </a:ext>
            </a:extLst>
          </p:cNvPr>
          <p:cNvSpPr txBox="1"/>
          <p:nvPr/>
        </p:nvSpPr>
        <p:spPr>
          <a:xfrm>
            <a:off x="7466398" y="2737836"/>
            <a:ext cx="30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t</a:t>
            </a:r>
          </a:p>
        </p:txBody>
      </p:sp>
      <p:sp>
        <p:nvSpPr>
          <p:cNvPr id="109" name="Tekstvak 108">
            <a:extLst>
              <a:ext uri="{FF2B5EF4-FFF2-40B4-BE49-F238E27FC236}">
                <a16:creationId xmlns:a16="http://schemas.microsoft.com/office/drawing/2014/main" id="{A2C59211-D2EC-AAF5-4185-EBD8815E78D4}"/>
              </a:ext>
            </a:extLst>
          </p:cNvPr>
          <p:cNvSpPr txBox="1"/>
          <p:nvPr/>
        </p:nvSpPr>
        <p:spPr>
          <a:xfrm>
            <a:off x="5959633" y="1716839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coördinerend constructeur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28D5489F-312F-57B5-7BFA-6B0A55476125}"/>
              </a:ext>
            </a:extLst>
          </p:cNvPr>
          <p:cNvSpPr txBox="1"/>
          <p:nvPr/>
        </p:nvSpPr>
        <p:spPr>
          <a:xfrm>
            <a:off x="4159583" y="171683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B89AE454-EA4A-48EF-C7C9-BFA43064D18E}"/>
              </a:ext>
            </a:extLst>
          </p:cNvPr>
          <p:cNvSpPr/>
          <p:nvPr/>
        </p:nvSpPr>
        <p:spPr>
          <a:xfrm>
            <a:off x="8187708" y="1516004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0062A2D6-0D5E-1C35-6A9C-31BD8618BE98}"/>
              </a:ext>
            </a:extLst>
          </p:cNvPr>
          <p:cNvSpPr/>
          <p:nvPr/>
        </p:nvSpPr>
        <p:spPr>
          <a:xfrm>
            <a:off x="8187708" y="1823599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D1B585C6-D605-29B7-E55F-582F1CE42FFA}"/>
              </a:ext>
            </a:extLst>
          </p:cNvPr>
          <p:cNvSpPr/>
          <p:nvPr/>
        </p:nvSpPr>
        <p:spPr>
          <a:xfrm>
            <a:off x="8187708" y="2131195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55156009-5E25-8F37-06F3-0B8D52CDAF12}"/>
              </a:ext>
            </a:extLst>
          </p:cNvPr>
          <p:cNvCxnSpPr>
            <a:cxnSpLocks/>
            <a:stCxn id="64" idx="3"/>
            <a:endCxn id="167" idx="2"/>
          </p:cNvCxnSpPr>
          <p:nvPr/>
        </p:nvCxnSpPr>
        <p:spPr>
          <a:xfrm flipV="1">
            <a:off x="7692714" y="1624932"/>
            <a:ext cx="494994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Rechte verbindingslijn 181">
            <a:extLst>
              <a:ext uri="{FF2B5EF4-FFF2-40B4-BE49-F238E27FC236}">
                <a16:creationId xmlns:a16="http://schemas.microsoft.com/office/drawing/2014/main" id="{9F16EB68-F6F4-F5F2-74C0-C66D764A6113}"/>
              </a:ext>
            </a:extLst>
          </p:cNvPr>
          <p:cNvCxnSpPr>
            <a:cxnSpLocks/>
            <a:stCxn id="64" idx="3"/>
            <a:endCxn id="168" idx="2"/>
          </p:cNvCxnSpPr>
          <p:nvPr/>
        </p:nvCxnSpPr>
        <p:spPr>
          <a:xfrm flipV="1">
            <a:off x="7692714" y="1932527"/>
            <a:ext cx="494994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Rechte verbindingslijn 182">
            <a:extLst>
              <a:ext uri="{FF2B5EF4-FFF2-40B4-BE49-F238E27FC236}">
                <a16:creationId xmlns:a16="http://schemas.microsoft.com/office/drawing/2014/main" id="{404A9C91-0B05-0896-4D0B-36DB21DFF702}"/>
              </a:ext>
            </a:extLst>
          </p:cNvPr>
          <p:cNvCxnSpPr>
            <a:cxnSpLocks/>
            <a:stCxn id="64" idx="3"/>
            <a:endCxn id="169" idx="2"/>
          </p:cNvCxnSpPr>
          <p:nvPr/>
        </p:nvCxnSpPr>
        <p:spPr>
          <a:xfrm>
            <a:off x="7692714" y="1933868"/>
            <a:ext cx="494994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77099BFD-8D48-BDB3-3C19-F3369F4013B7}"/>
              </a:ext>
            </a:extLst>
          </p:cNvPr>
          <p:cNvSpPr txBox="1"/>
          <p:nvPr/>
        </p:nvSpPr>
        <p:spPr>
          <a:xfrm>
            <a:off x="1145176" y="4337812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initiatiefnemer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B0DB3D8-0E77-27DB-CF8A-3AD3C5382190}"/>
              </a:ext>
            </a:extLst>
          </p:cNvPr>
          <p:cNvSpPr txBox="1"/>
          <p:nvPr/>
        </p:nvSpPr>
        <p:spPr>
          <a:xfrm>
            <a:off x="1145176" y="5417675"/>
            <a:ext cx="174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aannemer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145D219F-1742-FBC3-EEF4-4B69086486D7}"/>
              </a:ext>
            </a:extLst>
          </p:cNvPr>
          <p:cNvCxnSpPr>
            <a:cxnSpLocks/>
          </p:cNvCxnSpPr>
          <p:nvPr/>
        </p:nvCxnSpPr>
        <p:spPr>
          <a:xfrm>
            <a:off x="892800" y="5056269"/>
            <a:ext cx="7512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FBFCBA6C-FFC9-C469-D253-FA4F89F8A757}"/>
              </a:ext>
            </a:extLst>
          </p:cNvPr>
          <p:cNvSpPr txBox="1">
            <a:spLocks/>
          </p:cNvSpPr>
          <p:nvPr/>
        </p:nvSpPr>
        <p:spPr>
          <a:xfrm>
            <a:off x="8563130" y="4094827"/>
            <a:ext cx="3272959" cy="1322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Deze oplossing komt vaak voor. De </a:t>
            </a:r>
            <a:r>
              <a:rPr lang="nl-NL" dirty="0">
                <a:solidFill>
                  <a:srgbClr val="FF0000"/>
                </a:solidFill>
              </a:rPr>
              <a:t>ontwerpverantwoordelijkheid wordt overgedragen </a:t>
            </a:r>
            <a:r>
              <a:rPr lang="nl-NL" dirty="0">
                <a:solidFill>
                  <a:srgbClr val="49548A"/>
                </a:solidFill>
              </a:rPr>
              <a:t>naar de aannemer en deze neemt een eigen constructeur mee. Er is géén sprake van een hoofdconstructeur.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F7F8586A-530A-15BA-963D-440BFFAF1929}"/>
              </a:ext>
            </a:extLst>
          </p:cNvPr>
          <p:cNvSpPr txBox="1"/>
          <p:nvPr/>
        </p:nvSpPr>
        <p:spPr>
          <a:xfrm>
            <a:off x="2884497" y="5264403"/>
            <a:ext cx="14803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pic>
        <p:nvPicPr>
          <p:cNvPr id="35" name="Picture 4" descr="Afbeeldingsresultaat voor stalen veer&quot;">
            <a:extLst>
              <a:ext uri="{FF2B5EF4-FFF2-40B4-BE49-F238E27FC236}">
                <a16:creationId xmlns:a16="http://schemas.microsoft.com/office/drawing/2014/main" id="{E18FA537-0EFA-101D-EF86-865FF18C5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78" y="1517251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F75F6D4-93F5-2C86-49AB-927CB82DDEEB}"/>
              </a:ext>
            </a:extLst>
          </p:cNvPr>
          <p:cNvSpPr txBox="1">
            <a:spLocks/>
          </p:cNvSpPr>
          <p:nvPr/>
        </p:nvSpPr>
        <p:spPr>
          <a:xfrm>
            <a:off x="2765924" y="3149666"/>
            <a:ext cx="5757752" cy="5232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nl-NL" sz="1400" b="1" dirty="0">
                <a:solidFill>
                  <a:srgbClr val="49548A"/>
                </a:solidFill>
              </a:rPr>
              <a:t>Overdracht: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49548A"/>
                </a:solidFill>
              </a:rPr>
              <a:t>- VO: Goede oplossing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49548A"/>
                </a:solidFill>
              </a:rPr>
              <a:t>- DO: Kan enkel bij goede afspraken en acceptatie van enig dubbel werk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nl-NL" sz="1400" dirty="0">
                <a:solidFill>
                  <a:srgbClr val="49548A"/>
                </a:solidFill>
              </a:rPr>
              <a:t>- TO: Slechte oplossing</a:t>
            </a:r>
          </a:p>
        </p:txBody>
      </p:sp>
      <p:pic>
        <p:nvPicPr>
          <p:cNvPr id="5" name="Picture 2" descr="Algemeen waarschuwingsteken zwart gevaarpictogram op geel rond symbool  illustratie uitroepteken gevaarsymbool | Premium Vector">
            <a:extLst>
              <a:ext uri="{FF2B5EF4-FFF2-40B4-BE49-F238E27FC236}">
                <a16:creationId xmlns:a16="http://schemas.microsoft.com/office/drawing/2014/main" id="{E987C647-3F8F-D420-91FB-DE612D7B0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3336" r="12827" b="14162"/>
          <a:stretch/>
        </p:blipFill>
        <p:spPr bwMode="auto">
          <a:xfrm>
            <a:off x="2478350" y="3636362"/>
            <a:ext cx="200529" cy="1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erelateerde afbeelding">
            <a:extLst>
              <a:ext uri="{FF2B5EF4-FFF2-40B4-BE49-F238E27FC236}">
                <a16:creationId xmlns:a16="http://schemas.microsoft.com/office/drawing/2014/main" id="{F6415378-2F00-11A5-6184-65A84A62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929" y="3867891"/>
            <a:ext cx="203370" cy="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pixabay goed pictogram">
            <a:extLst>
              <a:ext uri="{FF2B5EF4-FFF2-40B4-BE49-F238E27FC236}">
                <a16:creationId xmlns:a16="http://schemas.microsoft.com/office/drawing/2014/main" id="{ACA35399-2BB0-B35A-F1C0-75BD7897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77" y="3411284"/>
            <a:ext cx="176475" cy="1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lgemeen waarschuwingsteken zwart gevaarpictogram op geel rond symbool  illustratie uitroepteken gevaarsymbool | Premium Vector">
            <a:extLst>
              <a:ext uri="{FF2B5EF4-FFF2-40B4-BE49-F238E27FC236}">
                <a16:creationId xmlns:a16="http://schemas.microsoft.com/office/drawing/2014/main" id="{2619B674-40D0-B8CF-3999-82596BDD3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3336" r="12827" b="14162"/>
          <a:stretch/>
        </p:blipFill>
        <p:spPr bwMode="auto">
          <a:xfrm>
            <a:off x="5441298" y="2737199"/>
            <a:ext cx="200529" cy="1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erelateerde afbeelding">
            <a:extLst>
              <a:ext uri="{FF2B5EF4-FFF2-40B4-BE49-F238E27FC236}">
                <a16:creationId xmlns:a16="http://schemas.microsoft.com/office/drawing/2014/main" id="{D17AB4D5-EE09-D9EB-C227-4AD880F6B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93" y="2640131"/>
            <a:ext cx="203370" cy="2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EB484C25-FE52-D62A-7F46-AA39935686BD}"/>
              </a:ext>
            </a:extLst>
          </p:cNvPr>
          <p:cNvGrpSpPr/>
          <p:nvPr/>
        </p:nvGrpSpPr>
        <p:grpSpPr>
          <a:xfrm>
            <a:off x="4660549" y="2856537"/>
            <a:ext cx="177382" cy="183632"/>
            <a:chOff x="4660549" y="2856537"/>
            <a:chExt cx="177382" cy="183632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8CF51E58-4B80-BC8B-5FB9-E894781CA1C8}"/>
                </a:ext>
              </a:extLst>
            </p:cNvPr>
            <p:cNvSpPr/>
            <p:nvPr/>
          </p:nvSpPr>
          <p:spPr>
            <a:xfrm>
              <a:off x="4660549" y="2856537"/>
              <a:ext cx="176474" cy="17647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Picture 4" descr="Afbeeldingsresultaat voor pixabay goed pictogram">
              <a:extLst>
                <a:ext uri="{FF2B5EF4-FFF2-40B4-BE49-F238E27FC236}">
                  <a16:creationId xmlns:a16="http://schemas.microsoft.com/office/drawing/2014/main" id="{A2BAC2B0-5501-6387-4DEA-124075CCB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456" y="2863694"/>
              <a:ext cx="176475" cy="1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hthoek 19">
            <a:extLst>
              <a:ext uri="{FF2B5EF4-FFF2-40B4-BE49-F238E27FC236}">
                <a16:creationId xmlns:a16="http://schemas.microsoft.com/office/drawing/2014/main" id="{28F007DE-5ED1-3547-4F9C-131374DE7E40}"/>
              </a:ext>
            </a:extLst>
          </p:cNvPr>
          <p:cNvSpPr/>
          <p:nvPr/>
        </p:nvSpPr>
        <p:spPr>
          <a:xfrm>
            <a:off x="4035873" y="4177912"/>
            <a:ext cx="1405425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5F047E7-5B96-DBFD-0135-28D40A3753A8}"/>
              </a:ext>
            </a:extLst>
          </p:cNvPr>
          <p:cNvSpPr txBox="1"/>
          <p:nvPr/>
        </p:nvSpPr>
        <p:spPr>
          <a:xfrm>
            <a:off x="4159583" y="4269818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E53ED69-CF78-7014-84F5-BD7585004CCD}"/>
              </a:ext>
            </a:extLst>
          </p:cNvPr>
          <p:cNvSpPr/>
          <p:nvPr/>
        </p:nvSpPr>
        <p:spPr>
          <a:xfrm>
            <a:off x="5557117" y="5300394"/>
            <a:ext cx="2135597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917FDC8-72A9-49E1-2BF8-54CC71D52826}"/>
              </a:ext>
            </a:extLst>
          </p:cNvPr>
          <p:cNvSpPr txBox="1"/>
          <p:nvPr/>
        </p:nvSpPr>
        <p:spPr>
          <a:xfrm>
            <a:off x="5931398" y="5392301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coördinerend constructeur</a:t>
            </a:r>
          </a:p>
        </p:txBody>
      </p:sp>
      <p:pic>
        <p:nvPicPr>
          <p:cNvPr id="26" name="Picture 4" descr="Afbeeldingsresultaat voor stalen veer&quot;">
            <a:extLst>
              <a:ext uri="{FF2B5EF4-FFF2-40B4-BE49-F238E27FC236}">
                <a16:creationId xmlns:a16="http://schemas.microsoft.com/office/drawing/2014/main" id="{840FA5F1-18D1-5143-C9B0-E2743DCD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1" y="4023119"/>
            <a:ext cx="927453" cy="22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77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91F327-F99C-8EFE-4031-B87B6126EF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u="sng">
                <a:solidFill>
                  <a:srgbClr val="49548A"/>
                </a:solidFill>
                <a:latin typeface="Arial" panose="020B0604020202020204" pitchFamily="34" charset="0"/>
              </a:rPr>
              <a:t>Voor vandaag:</a:t>
            </a:r>
          </a:p>
          <a:p>
            <a:pPr marL="0" indent="0">
              <a:buNone/>
            </a:pPr>
            <a:endParaRPr lang="nl-NL" b="1" u="sng">
              <a:solidFill>
                <a:srgbClr val="49548A"/>
              </a:solidFill>
              <a:latin typeface="Arial" panose="020B0604020202020204" pitchFamily="34" charset="0"/>
            </a:endParaRPr>
          </a:p>
          <a:p>
            <a:r>
              <a:rPr lang="nl-NL"/>
              <a:t>Informeren over laatste ontwikkelingen</a:t>
            </a:r>
          </a:p>
          <a:p>
            <a:r>
              <a:rPr lang="nl-NL"/>
              <a:t>Feedback </a:t>
            </a:r>
          </a:p>
          <a:p>
            <a:r>
              <a:rPr lang="nl-NL"/>
              <a:t>Steun voor deze ideeën</a:t>
            </a:r>
          </a:p>
          <a:p>
            <a:r>
              <a:rPr lang="nl-NL"/>
              <a:t>Bijdrage aan de inhoudelijke ontwikkeling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1A061-51D5-2E97-5761-C13B02B4B4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l-NL" b="1" u="sng">
                <a:solidFill>
                  <a:srgbClr val="49548A"/>
                </a:solidFill>
                <a:latin typeface="Arial" panose="020B0604020202020204" pitchFamily="34" charset="0"/>
              </a:rPr>
              <a:t>Inhoudelijk</a:t>
            </a:r>
          </a:p>
          <a:p>
            <a:pPr marL="0" indent="0" algn="l">
              <a:buNone/>
            </a:pPr>
            <a:endParaRPr lang="nl-NL" b="1" u="sng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nl-NL">
                <a:solidFill>
                  <a:srgbClr val="49548A"/>
                </a:solidFill>
                <a:latin typeface="Arial" panose="020B0604020202020204" pitchFamily="34" charset="0"/>
              </a:rPr>
              <a:t>Gezamenlijk hebben wij het programma Veiligheid in de Bouw ontwikkeld waarmee we </a:t>
            </a:r>
            <a:r>
              <a:rPr lang="nl-NL" b="1">
                <a:solidFill>
                  <a:srgbClr val="49548A"/>
                </a:solidFill>
                <a:latin typeface="Arial" panose="020B0604020202020204" pitchFamily="34" charset="0"/>
              </a:rPr>
              <a:t>structureel de integrale veiligheid </a:t>
            </a:r>
            <a:r>
              <a:rPr lang="nl-NL">
                <a:solidFill>
                  <a:srgbClr val="49548A"/>
                </a:solidFill>
                <a:latin typeface="Arial" panose="020B0604020202020204" pitchFamily="34" charset="0"/>
              </a:rPr>
              <a:t>in de volle breedte van de bouwsector zullen vergroten. Wij vatten het begrip ‘veiligheid’ integraal op met de volgende aandachtsgebieden: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49548A"/>
                </a:solidFill>
                <a:latin typeface="Arial" panose="020B0604020202020204" pitchFamily="34" charset="0"/>
              </a:rPr>
              <a:t>Bouwwerkveiligheid (inclusief de benodigde tijdelijke constructies);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1">
                <a:solidFill>
                  <a:srgbClr val="49548A"/>
                </a:solidFill>
                <a:latin typeface="Arial" panose="020B0604020202020204" pitchFamily="34" charset="0"/>
              </a:rPr>
              <a:t>Omgevingsveiligheid</a:t>
            </a:r>
          </a:p>
          <a:p>
            <a:pPr marL="0" indent="0" algn="l">
              <a:buNone/>
            </a:pPr>
            <a:endParaRPr lang="nl-NL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nl-NL">
                <a:solidFill>
                  <a:srgbClr val="49548A"/>
                </a:solidFill>
                <a:latin typeface="Arial" panose="020B0604020202020204" pitchFamily="34" charset="0"/>
              </a:rPr>
              <a:t>Het gaat daarbij om </a:t>
            </a:r>
            <a:r>
              <a:rPr lang="nl-NL" b="1">
                <a:solidFill>
                  <a:srgbClr val="49548A"/>
                </a:solidFill>
                <a:latin typeface="Arial" panose="020B0604020202020204" pitchFamily="34" charset="0"/>
              </a:rPr>
              <a:t>alle fasen </a:t>
            </a:r>
            <a:r>
              <a:rPr lang="nl-NL">
                <a:solidFill>
                  <a:srgbClr val="49548A"/>
                </a:solidFill>
                <a:latin typeface="Arial" panose="020B0604020202020204" pitchFamily="34" charset="0"/>
              </a:rPr>
              <a:t>van een project, van initiatief en bouw tot en met beheer en sloop.</a:t>
            </a:r>
          </a:p>
          <a:p>
            <a:endParaRPr lang="nl-NL"/>
          </a:p>
          <a:p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604185-262A-4B79-5498-FC47D826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Doelstelling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0046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4E8E-F722-A3F4-199F-48AA3DD4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Mandaat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49102-8726-2E4A-F734-990F487977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nl-NL" sz="2400" dirty="0"/>
              <a:t>Hoe gaan we het </a:t>
            </a:r>
            <a:r>
              <a:rPr lang="nl-NL" sz="2400" b="1" dirty="0"/>
              <a:t>mandaat</a:t>
            </a:r>
            <a:r>
              <a:rPr lang="nl-NL" sz="2400" dirty="0"/>
              <a:t> van de coördinerend constructeur regelen? Dit geldt voor alle constructeurs die onder de eindverantwoordelijkheid van de coördinerend constructeur vallen.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B07107-837F-9984-B470-832D0BE2EFF5}"/>
              </a:ext>
            </a:extLst>
          </p:cNvPr>
          <p:cNvGrpSpPr/>
          <p:nvPr/>
        </p:nvGrpSpPr>
        <p:grpSpPr>
          <a:xfrm>
            <a:off x="6452747" y="1671149"/>
            <a:ext cx="5276409" cy="2330145"/>
            <a:chOff x="2727998" y="1941638"/>
            <a:chExt cx="6736003" cy="2974724"/>
          </a:xfrm>
        </p:grpSpPr>
        <p:sp>
          <p:nvSpPr>
            <p:cNvPr id="23" name="Rechthoek 63">
              <a:extLst>
                <a:ext uri="{FF2B5EF4-FFF2-40B4-BE49-F238E27FC236}">
                  <a16:creationId xmlns:a16="http://schemas.microsoft.com/office/drawing/2014/main" id="{D66D7807-6026-AAF0-46B2-2715A7B8CC8B}"/>
                </a:ext>
              </a:extLst>
            </p:cNvPr>
            <p:cNvSpPr/>
            <p:nvPr/>
          </p:nvSpPr>
          <p:spPr>
            <a:xfrm>
              <a:off x="6386405" y="2185273"/>
              <a:ext cx="3077596" cy="931277"/>
            </a:xfrm>
            <a:prstGeom prst="rect">
              <a:avLst/>
            </a:prstGeom>
            <a:solidFill>
              <a:srgbClr val="D4FF6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24" name="Rechthoek 74">
              <a:extLst>
                <a:ext uri="{FF2B5EF4-FFF2-40B4-BE49-F238E27FC236}">
                  <a16:creationId xmlns:a16="http://schemas.microsoft.com/office/drawing/2014/main" id="{1B21846C-E962-7250-E44A-D38289D1B2DE}"/>
                </a:ext>
              </a:extLst>
            </p:cNvPr>
            <p:cNvSpPr/>
            <p:nvPr/>
          </p:nvSpPr>
          <p:spPr>
            <a:xfrm>
              <a:off x="3952283" y="2185273"/>
              <a:ext cx="2196632" cy="931277"/>
            </a:xfrm>
            <a:prstGeom prst="rect">
              <a:avLst/>
            </a:prstGeom>
            <a:solidFill>
              <a:srgbClr val="49548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pic>
          <p:nvPicPr>
            <p:cNvPr id="25" name="Picture 24" descr="Afbeeldingsresultaat voor stalen veer&quot;">
              <a:extLst>
                <a:ext uri="{FF2B5EF4-FFF2-40B4-BE49-F238E27FC236}">
                  <a16:creationId xmlns:a16="http://schemas.microsoft.com/office/drawing/2014/main" id="{A2062106-83CB-E5C3-0665-AA164371C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255" y="1941638"/>
              <a:ext cx="1397889" cy="1397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Afbeeldingsresultaat voor pixabay goed pictogram">
              <a:extLst>
                <a:ext uri="{FF2B5EF4-FFF2-40B4-BE49-F238E27FC236}">
                  <a16:creationId xmlns:a16="http://schemas.microsoft.com/office/drawing/2014/main" id="{B7AAB4B7-7619-5B52-ECB3-CF0002A71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998" y="2272655"/>
              <a:ext cx="769733" cy="76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kstvak 108">
              <a:extLst>
                <a:ext uri="{FF2B5EF4-FFF2-40B4-BE49-F238E27FC236}">
                  <a16:creationId xmlns:a16="http://schemas.microsoft.com/office/drawing/2014/main" id="{316F2D1A-F02D-AE15-31F7-24926DB1044A}"/>
                </a:ext>
              </a:extLst>
            </p:cNvPr>
            <p:cNvSpPr txBox="1"/>
            <p:nvPr/>
          </p:nvSpPr>
          <p:spPr>
            <a:xfrm>
              <a:off x="6851841" y="2337741"/>
              <a:ext cx="2146723" cy="6679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400" b="1" dirty="0"/>
                <a:t>coördinerend constructeur</a:t>
              </a:r>
            </a:p>
          </p:txBody>
        </p:sp>
        <p:sp>
          <p:nvSpPr>
            <p:cNvPr id="28" name="Tekstvak 110">
              <a:extLst>
                <a:ext uri="{FF2B5EF4-FFF2-40B4-BE49-F238E27FC236}">
                  <a16:creationId xmlns:a16="http://schemas.microsoft.com/office/drawing/2014/main" id="{0EBEBD3B-732F-F3AE-DC80-56B37A170E9D}"/>
                </a:ext>
              </a:extLst>
            </p:cNvPr>
            <p:cNvSpPr txBox="1"/>
            <p:nvPr/>
          </p:nvSpPr>
          <p:spPr>
            <a:xfrm>
              <a:off x="4138743" y="2337738"/>
              <a:ext cx="1751808" cy="6679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400" b="1" dirty="0">
                  <a:solidFill>
                    <a:schemeClr val="bg1"/>
                  </a:solidFill>
                </a:rPr>
                <a:t>ontwerpend constructeur</a:t>
              </a:r>
            </a:p>
          </p:txBody>
        </p:sp>
        <p:sp>
          <p:nvSpPr>
            <p:cNvPr id="29" name="Ovaal 166">
              <a:extLst>
                <a:ext uri="{FF2B5EF4-FFF2-40B4-BE49-F238E27FC236}">
                  <a16:creationId xmlns:a16="http://schemas.microsoft.com/office/drawing/2014/main" id="{EE482435-95C3-2DF3-0348-4075F56FF162}"/>
                </a:ext>
              </a:extLst>
            </p:cNvPr>
            <p:cNvSpPr/>
            <p:nvPr/>
          </p:nvSpPr>
          <p:spPr>
            <a:xfrm>
              <a:off x="8760825" y="4251116"/>
              <a:ext cx="656065" cy="65606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dirty="0"/>
            </a:p>
          </p:txBody>
        </p:sp>
        <p:sp>
          <p:nvSpPr>
            <p:cNvPr id="30" name="Ovaal 167">
              <a:extLst>
                <a:ext uri="{FF2B5EF4-FFF2-40B4-BE49-F238E27FC236}">
                  <a16:creationId xmlns:a16="http://schemas.microsoft.com/office/drawing/2014/main" id="{FA502550-260B-7705-060B-4A787B5D9840}"/>
                </a:ext>
              </a:extLst>
            </p:cNvPr>
            <p:cNvSpPr/>
            <p:nvPr/>
          </p:nvSpPr>
          <p:spPr>
            <a:xfrm>
              <a:off x="7573615" y="4260298"/>
              <a:ext cx="656064" cy="6560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31" name="Ovaal 168">
              <a:extLst>
                <a:ext uri="{FF2B5EF4-FFF2-40B4-BE49-F238E27FC236}">
                  <a16:creationId xmlns:a16="http://schemas.microsoft.com/office/drawing/2014/main" id="{A9378636-9FE7-5C34-FD60-E79BBC568386}"/>
                </a:ext>
              </a:extLst>
            </p:cNvPr>
            <p:cNvSpPr/>
            <p:nvPr/>
          </p:nvSpPr>
          <p:spPr>
            <a:xfrm>
              <a:off x="6386405" y="4239642"/>
              <a:ext cx="656064" cy="6560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cxnSp>
          <p:nvCxnSpPr>
            <p:cNvPr id="32" name="Rechte verbindingslijn 180">
              <a:extLst>
                <a:ext uri="{FF2B5EF4-FFF2-40B4-BE49-F238E27FC236}">
                  <a16:creationId xmlns:a16="http://schemas.microsoft.com/office/drawing/2014/main" id="{6848DCF2-C4B1-6767-5DCF-89EE4257C435}"/>
                </a:ext>
              </a:extLst>
            </p:cNvPr>
            <p:cNvCxnSpPr>
              <a:cxnSpLocks/>
              <a:stCxn id="23" idx="2"/>
              <a:endCxn id="29" idx="1"/>
            </p:cNvCxnSpPr>
            <p:nvPr/>
          </p:nvCxnSpPr>
          <p:spPr>
            <a:xfrm>
              <a:off x="7925203" y="3116550"/>
              <a:ext cx="931700" cy="1230644"/>
            </a:xfrm>
            <a:prstGeom prst="line">
              <a:avLst/>
            </a:prstGeom>
            <a:ln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181">
              <a:extLst>
                <a:ext uri="{FF2B5EF4-FFF2-40B4-BE49-F238E27FC236}">
                  <a16:creationId xmlns:a16="http://schemas.microsoft.com/office/drawing/2014/main" id="{DF1D0567-6DAC-7ECE-8DF4-E525C6922F52}"/>
                </a:ext>
              </a:extLst>
            </p:cNvPr>
            <p:cNvCxnSpPr>
              <a:cxnSpLocks/>
              <a:stCxn id="23" idx="2"/>
              <a:endCxn id="30" idx="0"/>
            </p:cNvCxnSpPr>
            <p:nvPr/>
          </p:nvCxnSpPr>
          <p:spPr>
            <a:xfrm flipH="1">
              <a:off x="7901647" y="3116550"/>
              <a:ext cx="23556" cy="1143748"/>
            </a:xfrm>
            <a:prstGeom prst="line">
              <a:avLst/>
            </a:prstGeom>
            <a:ln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182">
              <a:extLst>
                <a:ext uri="{FF2B5EF4-FFF2-40B4-BE49-F238E27FC236}">
                  <a16:creationId xmlns:a16="http://schemas.microsoft.com/office/drawing/2014/main" id="{1A07AC77-E522-4413-4146-B7A65A090A34}"/>
                </a:ext>
              </a:extLst>
            </p:cNvPr>
            <p:cNvCxnSpPr>
              <a:cxnSpLocks/>
              <a:stCxn id="23" idx="2"/>
              <a:endCxn id="31" idx="7"/>
            </p:cNvCxnSpPr>
            <p:nvPr/>
          </p:nvCxnSpPr>
          <p:spPr>
            <a:xfrm flipH="1">
              <a:off x="6946391" y="3116550"/>
              <a:ext cx="978812" cy="1219170"/>
            </a:xfrm>
            <a:prstGeom prst="line">
              <a:avLst/>
            </a:prstGeom>
            <a:ln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kstvak 21">
              <a:extLst>
                <a:ext uri="{FF2B5EF4-FFF2-40B4-BE49-F238E27FC236}">
                  <a16:creationId xmlns:a16="http://schemas.microsoft.com/office/drawing/2014/main" id="{A8B700A5-697F-FED4-DF71-E6097D1BA2A7}"/>
                </a:ext>
              </a:extLst>
            </p:cNvPr>
            <p:cNvSpPr txBox="1"/>
            <p:nvPr/>
          </p:nvSpPr>
          <p:spPr>
            <a:xfrm>
              <a:off x="7106234" y="3573538"/>
              <a:ext cx="1590826" cy="43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nl-NL"/>
              </a:defPPr>
              <a:lvl1pPr marL="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dirty="0"/>
                <a:t>mandaat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801709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4E8E-F722-A3F4-199F-48AA3DD4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Aansprakelijkheid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849102-8726-2E4A-F734-990F487977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nl-NL" sz="2400" dirty="0"/>
              <a:t>Hoe leggen we de link tussen verantwoordelijkheid en </a:t>
            </a:r>
            <a:r>
              <a:rPr lang="nl-NL" sz="2400" b="1" dirty="0"/>
              <a:t>aansprakelijkheid</a:t>
            </a:r>
            <a:r>
              <a:rPr lang="nl-NL" sz="2400" dirty="0"/>
              <a:t>?</a:t>
            </a:r>
          </a:p>
          <a:p>
            <a:endParaRPr lang="nl-NL" sz="2400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3B0FE30-AD3D-277B-F4DC-26DAD95867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809145"/>
              </p:ext>
            </p:extLst>
          </p:nvPr>
        </p:nvGraphicFramePr>
        <p:xfrm>
          <a:off x="5715002" y="563099"/>
          <a:ext cx="6248400" cy="602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0699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961E7-9AFB-A09E-5F05-E8E4F5ED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nu….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15C79-9FAB-DE8E-4B6D-9754F487F7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u="sng" dirty="0">
                <a:solidFill>
                  <a:srgbClr val="49548A"/>
                </a:solidFill>
                <a:latin typeface="Arial" panose="020B0604020202020204" pitchFamily="34" charset="0"/>
              </a:rPr>
              <a:t>Welke vragen of suggesties roept dit op?</a:t>
            </a:r>
          </a:p>
          <a:p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72A72-43DE-9735-F1D8-FF81B11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marL="0" indent="0">
              <a:buNone/>
            </a:pPr>
            <a:r>
              <a:rPr lang="nl-NL" b="1" u="sng" dirty="0">
                <a:solidFill>
                  <a:srgbClr val="49548A"/>
                </a:solidFill>
                <a:latin typeface="Arial" panose="020B0604020202020204" pitchFamily="34" charset="0"/>
              </a:rPr>
              <a:t>Wat we aan jullie willen vragen: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Feedback </a:t>
            </a:r>
          </a:p>
          <a:p>
            <a:r>
              <a:rPr lang="nl-NL" dirty="0"/>
              <a:t>Steun voor deze ideeën?</a:t>
            </a:r>
          </a:p>
          <a:p>
            <a:r>
              <a:rPr lang="nl-NL" dirty="0"/>
              <a:t>Bijdrage aan de inhoudelijke ontwikkeling, denk o.a. aan:</a:t>
            </a:r>
          </a:p>
          <a:p>
            <a:pPr lvl="1"/>
            <a:r>
              <a:rPr lang="nl-NL" b="1" dirty="0"/>
              <a:t>Deelname</a:t>
            </a:r>
            <a:r>
              <a:rPr lang="nl-NL" dirty="0"/>
              <a:t> aan onze gezamenlijke werkgroepen</a:t>
            </a:r>
          </a:p>
          <a:p>
            <a:pPr lvl="1"/>
            <a:r>
              <a:rPr lang="nl-NL" b="1" dirty="0"/>
              <a:t>Review</a:t>
            </a:r>
            <a:r>
              <a:rPr lang="nl-NL" dirty="0"/>
              <a:t> van afspraken en documenten</a:t>
            </a:r>
          </a:p>
          <a:p>
            <a:pPr lvl="1"/>
            <a:r>
              <a:rPr lang="nl-NL" dirty="0"/>
              <a:t>Meedenken hoe </a:t>
            </a:r>
            <a:r>
              <a:rPr lang="nl-NL" b="1" dirty="0"/>
              <a:t>draagvlak</a:t>
            </a:r>
            <a:r>
              <a:rPr lang="nl-NL" dirty="0"/>
              <a:t> te creëren binnen eigen organisaties </a:t>
            </a:r>
          </a:p>
          <a:p>
            <a:pPr lvl="1"/>
            <a:r>
              <a:rPr lang="nl-NL" b="1" dirty="0"/>
              <a:t>Aandragen van projecten </a:t>
            </a:r>
            <a:r>
              <a:rPr lang="nl-NL" dirty="0"/>
              <a:t>waarin gedachtengoed kan worden toegepast, gemonitord en/of getoetst</a:t>
            </a:r>
          </a:p>
          <a:p>
            <a:pPr lvl="1"/>
            <a:r>
              <a:rPr lang="nl-NL" dirty="0"/>
              <a:t>Aanleveren/delen van beschikbare contract- en andere documenten als projectkwaliteitsplannen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17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1D60F7-7920-5677-A947-0EBDEF38C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800" y="1350000"/>
            <a:ext cx="5637396" cy="468000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Focus op 3 pijlers die onderdeel uitmaken van het convenant:</a:t>
            </a:r>
          </a:p>
          <a:p>
            <a:pPr marL="0" indent="0">
              <a:buNone/>
            </a:pPr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Regie op veiligheid</a:t>
            </a:r>
          </a:p>
          <a:p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Lerend vermogen</a:t>
            </a:r>
          </a:p>
          <a:p>
            <a:r>
              <a:rPr lang="nl-NL" b="1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Constructieve veiligheid</a:t>
            </a:r>
          </a:p>
          <a:p>
            <a:pPr marL="0" indent="0">
              <a:buNone/>
            </a:pPr>
            <a:endParaRPr lang="nl-NL" b="1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b="1" dirty="0">
              <a:solidFill>
                <a:srgbClr val="49548A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49548A"/>
                </a:solidFill>
                <a:latin typeface="Arial" panose="020B0604020202020204" pitchFamily="34" charset="0"/>
              </a:rPr>
              <a:t>			</a:t>
            </a: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953D8B-DAEE-C1DE-DFE7-01EF4F7BB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Dat kan door: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EB2578-F83B-F4DB-B09D-7B59775F4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283" y="1055855"/>
            <a:ext cx="2803023" cy="3977623"/>
          </a:xfrm>
          <a:prstGeom prst="rect">
            <a:avLst/>
          </a:prstGeom>
          <a:effectLst>
            <a:outerShdw blurRad="177800" dist="215900" dir="2700000" algn="tl" rotWithShape="0">
              <a:schemeClr val="tx2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0EC78-ECF3-FCBC-B5AA-E72F55133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47" y="1557878"/>
            <a:ext cx="2812137" cy="3977623"/>
          </a:xfrm>
          <a:prstGeom prst="rect">
            <a:avLst/>
          </a:prstGeom>
          <a:effectLst>
            <a:outerShdw blurRad="177800" dist="215900" dir="2700000" algn="tl" rotWithShape="0">
              <a:schemeClr val="tx2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17786B-75F3-1AA9-41A6-71EBC3C2B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497" y="2008788"/>
            <a:ext cx="2811493" cy="3977623"/>
          </a:xfrm>
          <a:prstGeom prst="rect">
            <a:avLst/>
          </a:prstGeom>
          <a:effectLst>
            <a:outerShdw blurRad="177800" dist="215900" dir="2700000" algn="tl" rotWithShape="0">
              <a:schemeClr val="tx2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7" name="Pijl: gebogen omhoog 6">
            <a:extLst>
              <a:ext uri="{FF2B5EF4-FFF2-40B4-BE49-F238E27FC236}">
                <a16:creationId xmlns:a16="http://schemas.microsoft.com/office/drawing/2014/main" id="{C8AB430B-AD89-351D-6E98-ABD85D8FB039}"/>
              </a:ext>
            </a:extLst>
          </p:cNvPr>
          <p:cNvSpPr/>
          <p:nvPr/>
        </p:nvSpPr>
        <p:spPr>
          <a:xfrm rot="10800000" flipH="1">
            <a:off x="4129879" y="2902913"/>
            <a:ext cx="784154" cy="1052171"/>
          </a:xfrm>
          <a:prstGeom prst="bentUpArrow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1D59849-DEF3-C917-0C7D-2F2489C0AB07}"/>
              </a:ext>
            </a:extLst>
          </p:cNvPr>
          <p:cNvSpPr txBox="1"/>
          <p:nvPr/>
        </p:nvSpPr>
        <p:spPr>
          <a:xfrm>
            <a:off x="3046836" y="3955086"/>
            <a:ext cx="3286664" cy="203132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rgbClr val="49548A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nl-NL" dirty="0"/>
              <a:t>Eindverantwoordelijkheid</a:t>
            </a:r>
          </a:p>
          <a:p>
            <a:endParaRPr lang="nl-NL" dirty="0"/>
          </a:p>
          <a:p>
            <a:r>
              <a:rPr lang="nl-NL" dirty="0"/>
              <a:t>Aansprakelijkheid</a:t>
            </a:r>
          </a:p>
          <a:p>
            <a:endParaRPr lang="nl-NL" dirty="0"/>
          </a:p>
          <a:p>
            <a:r>
              <a:rPr lang="nl-NL" dirty="0"/>
              <a:t>Mandaat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4562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elling Nemen Duimen">
            <a:extLst>
              <a:ext uri="{FF2B5EF4-FFF2-40B4-BE49-F238E27FC236}">
                <a16:creationId xmlns:a16="http://schemas.microsoft.com/office/drawing/2014/main" id="{AE62AD50-1AA4-5AA4-81D7-75E7F1BA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12" y="1350001"/>
            <a:ext cx="4271866" cy="42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74E8E-F722-A3F4-199F-48AA3DD4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we nog te doen?</a:t>
            </a: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155F3254-F6F1-6936-361D-33E722E7A821}"/>
              </a:ext>
            </a:extLst>
          </p:cNvPr>
          <p:cNvGrpSpPr/>
          <p:nvPr/>
        </p:nvGrpSpPr>
        <p:grpSpPr>
          <a:xfrm>
            <a:off x="6096000" y="1293411"/>
            <a:ext cx="5252470" cy="4592689"/>
            <a:chOff x="3702223" y="1534171"/>
            <a:chExt cx="6777591" cy="5201082"/>
          </a:xfrm>
        </p:grpSpPr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2A9892CA-9852-4456-D66A-D6C3DA7DEE7B}"/>
                </a:ext>
              </a:extLst>
            </p:cNvPr>
            <p:cNvSpPr txBox="1">
              <a:spLocks/>
            </p:cNvSpPr>
            <p:nvPr/>
          </p:nvSpPr>
          <p:spPr>
            <a:xfrm>
              <a:off x="4335044" y="1534171"/>
              <a:ext cx="4919602" cy="5871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nl-NL" sz="1800" b="1" dirty="0"/>
                <a:t>Eindverantwoordelijkheid</a:t>
              </a:r>
              <a:r>
                <a:rPr lang="nl-NL" sz="1800" dirty="0"/>
                <a:t> van de coördinerend constructeur regelen?</a:t>
              </a:r>
            </a:p>
          </p:txBody>
        </p:sp>
        <p:pic>
          <p:nvPicPr>
            <p:cNvPr id="22" name="Picture 2" descr="Nervous Emoticon Stockvectorkunst en meer beelden van Emoticon - Emoticon,  Angst, Ongerustheid">
              <a:extLst>
                <a:ext uri="{FF2B5EF4-FFF2-40B4-BE49-F238E27FC236}">
                  <a16:creationId xmlns:a16="http://schemas.microsoft.com/office/drawing/2014/main" id="{B974A1E6-541D-54A4-8C05-5426F8ED1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577" y="2291446"/>
              <a:ext cx="720659" cy="73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kstvak 2">
              <a:extLst>
                <a:ext uri="{FF2B5EF4-FFF2-40B4-BE49-F238E27FC236}">
                  <a16:creationId xmlns:a16="http://schemas.microsoft.com/office/drawing/2014/main" id="{874F748C-B8FE-A397-1B1E-6D2281F25D8C}"/>
                </a:ext>
              </a:extLst>
            </p:cNvPr>
            <p:cNvSpPr txBox="1"/>
            <p:nvPr/>
          </p:nvSpPr>
          <p:spPr>
            <a:xfrm>
              <a:off x="6187220" y="2921635"/>
              <a:ext cx="1816187" cy="418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Constructeur</a:t>
              </a:r>
            </a:p>
          </p:txBody>
        </p:sp>
        <p:sp>
          <p:nvSpPr>
            <p:cNvPr id="24" name="Tekstvak 4">
              <a:extLst>
                <a:ext uri="{FF2B5EF4-FFF2-40B4-BE49-F238E27FC236}">
                  <a16:creationId xmlns:a16="http://schemas.microsoft.com/office/drawing/2014/main" id="{B91CDE3D-D79B-FE18-5641-E44219299A45}"/>
                </a:ext>
              </a:extLst>
            </p:cNvPr>
            <p:cNvSpPr txBox="1"/>
            <p:nvPr/>
          </p:nvSpPr>
          <p:spPr>
            <a:xfrm>
              <a:off x="8272358" y="4684441"/>
              <a:ext cx="2207456" cy="418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nl-NL" dirty="0"/>
                <a:t>Opdrachtgever</a:t>
              </a:r>
            </a:p>
          </p:txBody>
        </p:sp>
        <p:sp>
          <p:nvSpPr>
            <p:cNvPr id="25" name="Tekstvak 6">
              <a:extLst>
                <a:ext uri="{FF2B5EF4-FFF2-40B4-BE49-F238E27FC236}">
                  <a16:creationId xmlns:a16="http://schemas.microsoft.com/office/drawing/2014/main" id="{13B5948B-FA3C-5D25-7475-041DACFA72FE}"/>
                </a:ext>
              </a:extLst>
            </p:cNvPr>
            <p:cNvSpPr txBox="1"/>
            <p:nvPr/>
          </p:nvSpPr>
          <p:spPr>
            <a:xfrm>
              <a:off x="3709241" y="4684441"/>
              <a:ext cx="1506249" cy="418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Aannemer</a:t>
              </a:r>
            </a:p>
          </p:txBody>
        </p:sp>
        <p:pic>
          <p:nvPicPr>
            <p:cNvPr id="26" name="Picture 2" descr="Nervous Emoticon Stockvectorkunst en meer beelden van Emoticon - Emoticon,  Angst, Ongerustheid">
              <a:extLst>
                <a:ext uri="{FF2B5EF4-FFF2-40B4-BE49-F238E27FC236}">
                  <a16:creationId xmlns:a16="http://schemas.microsoft.com/office/drawing/2014/main" id="{7FA61618-C506-ECEA-A63C-44AC124FA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4316" y="5116377"/>
              <a:ext cx="720659" cy="73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Nervous Emoticon Stockvectorkunst en meer beelden van Emoticon - Emoticon,  Angst, Ongerustheid">
              <a:extLst>
                <a:ext uri="{FF2B5EF4-FFF2-40B4-BE49-F238E27FC236}">
                  <a16:creationId xmlns:a16="http://schemas.microsoft.com/office/drawing/2014/main" id="{A32B0DF4-A7D8-8B23-3585-D763A49C7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467" y="5074373"/>
              <a:ext cx="720659" cy="73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ontent Placeholder 5">
              <a:extLst>
                <a:ext uri="{FF2B5EF4-FFF2-40B4-BE49-F238E27FC236}">
                  <a16:creationId xmlns:a16="http://schemas.microsoft.com/office/drawing/2014/main" id="{73A0D5F3-A774-545F-AF1D-F849CCD9F5F2}"/>
                </a:ext>
              </a:extLst>
            </p:cNvPr>
            <p:cNvSpPr txBox="1">
              <a:spLocks/>
            </p:cNvSpPr>
            <p:nvPr/>
          </p:nvSpPr>
          <p:spPr>
            <a:xfrm>
              <a:off x="7538796" y="5969486"/>
              <a:ext cx="2941018" cy="7585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nl-NL" sz="1800" b="1" dirty="0"/>
                <a:t>Aansprakelijkheid</a:t>
              </a:r>
              <a:r>
                <a:rPr lang="nl-NL" sz="1800" dirty="0"/>
                <a:t> van de coördinerend constructeur regelen?</a:t>
              </a:r>
            </a:p>
          </p:txBody>
        </p:sp>
        <p:sp>
          <p:nvSpPr>
            <p:cNvPr id="29" name="Content Placeholder 5">
              <a:extLst>
                <a:ext uri="{FF2B5EF4-FFF2-40B4-BE49-F238E27FC236}">
                  <a16:creationId xmlns:a16="http://schemas.microsoft.com/office/drawing/2014/main" id="{0B7EA5EB-2DA8-3502-F487-63DA3627EFC3}"/>
                </a:ext>
              </a:extLst>
            </p:cNvPr>
            <p:cNvSpPr txBox="1">
              <a:spLocks/>
            </p:cNvSpPr>
            <p:nvPr/>
          </p:nvSpPr>
          <p:spPr>
            <a:xfrm>
              <a:off x="3702223" y="5976738"/>
              <a:ext cx="2941018" cy="7585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l-NL" sz="1800" b="1" dirty="0"/>
                <a:t>Mandaat</a:t>
              </a:r>
              <a:r>
                <a:rPr lang="nl-NL" sz="1800" dirty="0"/>
                <a:t> voor de coördinerend constructeur regelen?</a:t>
              </a:r>
            </a:p>
            <a:p>
              <a:endParaRPr lang="nl-NL" sz="1800" dirty="0"/>
            </a:p>
          </p:txBody>
        </p:sp>
        <p:pic>
          <p:nvPicPr>
            <p:cNvPr id="30" name="Picture 4" descr="Cursus Overleg binnen de onderneming - Icademy.nl">
              <a:extLst>
                <a:ext uri="{FF2B5EF4-FFF2-40B4-BE49-F238E27FC236}">
                  <a16:creationId xmlns:a16="http://schemas.microsoft.com/office/drawing/2014/main" id="{A25D52FE-253E-7608-EAFC-620A8180A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" t="5937" r="5408" b="9420"/>
            <a:stretch/>
          </p:blipFill>
          <p:spPr bwMode="auto">
            <a:xfrm>
              <a:off x="6101114" y="4007473"/>
              <a:ext cx="1551215" cy="1476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Pijl: rechts 12">
              <a:extLst>
                <a:ext uri="{FF2B5EF4-FFF2-40B4-BE49-F238E27FC236}">
                  <a16:creationId xmlns:a16="http://schemas.microsoft.com/office/drawing/2014/main" id="{FA356BA3-C560-7370-F5DD-040C81A939B5}"/>
                </a:ext>
              </a:extLst>
            </p:cNvPr>
            <p:cNvSpPr/>
            <p:nvPr/>
          </p:nvSpPr>
          <p:spPr>
            <a:xfrm rot="20778250">
              <a:off x="5141656" y="5036401"/>
              <a:ext cx="851681" cy="3693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Pijl: rechts 13">
              <a:extLst>
                <a:ext uri="{FF2B5EF4-FFF2-40B4-BE49-F238E27FC236}">
                  <a16:creationId xmlns:a16="http://schemas.microsoft.com/office/drawing/2014/main" id="{AE75C7FE-4349-006D-2ADA-331C6C59BC40}"/>
                </a:ext>
              </a:extLst>
            </p:cNvPr>
            <p:cNvSpPr/>
            <p:nvPr/>
          </p:nvSpPr>
          <p:spPr>
            <a:xfrm rot="11700000">
              <a:off x="7702228" y="5036401"/>
              <a:ext cx="851681" cy="3693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Pijl: rechts 14">
              <a:extLst>
                <a:ext uri="{FF2B5EF4-FFF2-40B4-BE49-F238E27FC236}">
                  <a16:creationId xmlns:a16="http://schemas.microsoft.com/office/drawing/2014/main" id="{B01B7770-72AB-0AE3-49C5-A0DE4DD927EF}"/>
                </a:ext>
              </a:extLst>
            </p:cNvPr>
            <p:cNvSpPr/>
            <p:nvPr/>
          </p:nvSpPr>
          <p:spPr>
            <a:xfrm rot="5400000">
              <a:off x="6627759" y="3430106"/>
              <a:ext cx="497922" cy="36933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9639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4E8E-F722-A3F4-199F-48AA3DD4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Spelregels stellingen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38B3F59-D035-6DBA-946A-FD41D9ACE74F}"/>
              </a:ext>
            </a:extLst>
          </p:cNvPr>
          <p:cNvSpPr txBox="1"/>
          <p:nvPr/>
        </p:nvSpPr>
        <p:spPr>
          <a:xfrm>
            <a:off x="6257926" y="1384155"/>
            <a:ext cx="5600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1600" dirty="0"/>
              <a:t>We geven jullie </a:t>
            </a:r>
            <a:r>
              <a:rPr lang="nl-NL" sz="1600" b="1" dirty="0"/>
              <a:t>6 stellingen</a:t>
            </a:r>
            <a:r>
              <a:rPr lang="nl-NL" sz="1600" dirty="0"/>
              <a:t> die we kort zullen introduceren;</a:t>
            </a:r>
          </a:p>
          <a:p>
            <a:pPr marL="285750" indent="-285750">
              <a:buFontTx/>
              <a:buChar char="-"/>
            </a:pPr>
            <a:endParaRPr lang="nl-NL" sz="1600" dirty="0"/>
          </a:p>
          <a:p>
            <a:pPr marL="285750" indent="-285750">
              <a:buFontTx/>
              <a:buChar char="-"/>
            </a:pPr>
            <a:r>
              <a:rPr lang="nl-NL" sz="1600" dirty="0"/>
              <a:t>Na het startsignaal kiest ieder een antwoord en gaat staan in het vak naar keuze;</a:t>
            </a:r>
          </a:p>
          <a:p>
            <a:pPr marL="285750" indent="-285750">
              <a:buFontTx/>
              <a:buChar char="-"/>
            </a:pPr>
            <a:endParaRPr lang="nl-NL" sz="1600" dirty="0"/>
          </a:p>
          <a:p>
            <a:pPr marL="285750" indent="-285750">
              <a:buFontTx/>
              <a:buChar char="-"/>
            </a:pPr>
            <a:r>
              <a:rPr lang="nl-NL" sz="1600" dirty="0"/>
              <a:t>We discussiëren over de gemaakte keuzes </a:t>
            </a:r>
            <a:r>
              <a:rPr lang="nl-NL" sz="1600"/>
              <a:t>en geven iedereen </a:t>
            </a:r>
            <a:r>
              <a:rPr lang="nl-NL" sz="1600" dirty="0"/>
              <a:t>éénmaal de kans om (overtuigd door het debat) van kant te </a:t>
            </a:r>
            <a:r>
              <a:rPr lang="nl-NL" sz="1600" b="1" dirty="0"/>
              <a:t>wisselen</a:t>
            </a:r>
            <a:r>
              <a:rPr lang="nl-NL" sz="1600" dirty="0"/>
              <a:t>;</a:t>
            </a:r>
          </a:p>
          <a:p>
            <a:pPr marL="285750" indent="-285750">
              <a:buFontTx/>
              <a:buChar char="-"/>
            </a:pPr>
            <a:endParaRPr lang="nl-NL" sz="1600" dirty="0"/>
          </a:p>
          <a:p>
            <a:pPr marL="285750" indent="-285750">
              <a:buFontTx/>
              <a:buChar char="-"/>
            </a:pPr>
            <a:r>
              <a:rPr lang="nl-NL" sz="1600" dirty="0"/>
              <a:t>Bij iedere stelling tellen we de stemmen en het vak met de meeste stemmen </a:t>
            </a:r>
            <a:r>
              <a:rPr lang="nl-NL" sz="1600" b="1" dirty="0"/>
              <a:t>krijgt</a:t>
            </a:r>
            <a:r>
              <a:rPr lang="nl-NL" sz="1600" dirty="0"/>
              <a:t> van ons het gelijk. Mensen in dat vak ontvangen hiervoor een </a:t>
            </a:r>
            <a:r>
              <a:rPr lang="nl-NL" sz="1600" b="1" dirty="0"/>
              <a:t>passende beloning</a:t>
            </a:r>
            <a:r>
              <a:rPr lang="nl-NL" sz="1600" dirty="0"/>
              <a:t>.</a:t>
            </a:r>
          </a:p>
          <a:p>
            <a:pPr marL="285750" indent="-285750">
              <a:buFontTx/>
              <a:buChar char="-"/>
            </a:pPr>
            <a:endParaRPr lang="nl-NL" sz="1600" dirty="0"/>
          </a:p>
          <a:p>
            <a:pPr marL="285750" indent="-285750">
              <a:buFontTx/>
              <a:buChar char="-"/>
            </a:pPr>
            <a:r>
              <a:rPr lang="nl-NL" sz="1600" dirty="0"/>
              <a:t>De persoon met aan het einde de meeste beloningen wint een </a:t>
            </a:r>
            <a:r>
              <a:rPr lang="nl-NL" sz="1600" b="1" dirty="0"/>
              <a:t>mooie prijs</a:t>
            </a:r>
            <a:r>
              <a:rPr lang="nl-NL" sz="1600" dirty="0"/>
              <a:t>!</a:t>
            </a:r>
          </a:p>
        </p:txBody>
      </p:sp>
      <p:pic>
        <p:nvPicPr>
          <p:cNvPr id="3" name="Picture 2" descr="Stelling Nemen Duimen">
            <a:extLst>
              <a:ext uri="{FF2B5EF4-FFF2-40B4-BE49-F238E27FC236}">
                <a16:creationId xmlns:a16="http://schemas.microsoft.com/office/drawing/2014/main" id="{346C80E6-E422-7080-541C-0446F564B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12" y="1350001"/>
            <a:ext cx="4271866" cy="42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5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7">
            <a:extLst>
              <a:ext uri="{FF2B5EF4-FFF2-40B4-BE49-F238E27FC236}">
                <a16:creationId xmlns:a16="http://schemas.microsoft.com/office/drawing/2014/main" id="{FC2353D6-59B2-6673-92A7-8FBE6FE70BB5}"/>
              </a:ext>
            </a:extLst>
          </p:cNvPr>
          <p:cNvGrpSpPr/>
          <p:nvPr/>
        </p:nvGrpSpPr>
        <p:grpSpPr>
          <a:xfrm>
            <a:off x="1057535" y="1511400"/>
            <a:ext cx="4676515" cy="4532213"/>
            <a:chOff x="1795200" y="426405"/>
            <a:chExt cx="6336747" cy="6141213"/>
          </a:xfrm>
        </p:grpSpPr>
        <p:pic>
          <p:nvPicPr>
            <p:cNvPr id="5" name="Picture 2" descr="RASCI Chart | Analyst Zone">
              <a:extLst>
                <a:ext uri="{FF2B5EF4-FFF2-40B4-BE49-F238E27FC236}">
                  <a16:creationId xmlns:a16="http://schemas.microsoft.com/office/drawing/2014/main" id="{13EAA1BA-2292-B70E-D339-4401D74D84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" t="6219" r="1880" b="4234"/>
            <a:stretch/>
          </p:blipFill>
          <p:spPr bwMode="auto">
            <a:xfrm>
              <a:off x="1795200" y="426405"/>
              <a:ext cx="6336747" cy="6141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hoek 9">
              <a:extLst>
                <a:ext uri="{FF2B5EF4-FFF2-40B4-BE49-F238E27FC236}">
                  <a16:creationId xmlns:a16="http://schemas.microsoft.com/office/drawing/2014/main" id="{3ECC0DF0-77BB-D8C3-EE74-8DCE7C38FCBE}"/>
                </a:ext>
              </a:extLst>
            </p:cNvPr>
            <p:cNvSpPr/>
            <p:nvPr/>
          </p:nvSpPr>
          <p:spPr>
            <a:xfrm>
              <a:off x="1795200" y="426405"/>
              <a:ext cx="2110976" cy="665548"/>
            </a:xfrm>
            <a:prstGeom prst="rect">
              <a:avLst/>
            </a:prstGeom>
            <a:solidFill>
              <a:srgbClr val="FCF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10">
              <a:extLst>
                <a:ext uri="{FF2B5EF4-FFF2-40B4-BE49-F238E27FC236}">
                  <a16:creationId xmlns:a16="http://schemas.microsoft.com/office/drawing/2014/main" id="{2C7C1FC6-8197-9658-630B-BC0F8ED48453}"/>
                </a:ext>
              </a:extLst>
            </p:cNvPr>
            <p:cNvSpPr/>
            <p:nvPr/>
          </p:nvSpPr>
          <p:spPr>
            <a:xfrm>
              <a:off x="3101480" y="426405"/>
              <a:ext cx="2110976" cy="316598"/>
            </a:xfrm>
            <a:prstGeom prst="rect">
              <a:avLst/>
            </a:prstGeom>
            <a:solidFill>
              <a:srgbClr val="FCF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18">
              <a:extLst>
                <a:ext uri="{FF2B5EF4-FFF2-40B4-BE49-F238E27FC236}">
                  <a16:creationId xmlns:a16="http://schemas.microsoft.com/office/drawing/2014/main" id="{92500354-AEE7-859E-37DA-D8194426BC43}"/>
                </a:ext>
              </a:extLst>
            </p:cNvPr>
            <p:cNvSpPr/>
            <p:nvPr/>
          </p:nvSpPr>
          <p:spPr>
            <a:xfrm>
              <a:off x="6020971" y="426405"/>
              <a:ext cx="2110976" cy="316598"/>
            </a:xfrm>
            <a:prstGeom prst="rect">
              <a:avLst/>
            </a:prstGeom>
            <a:solidFill>
              <a:srgbClr val="FCF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4074E8E-F722-A3F4-199F-48AA3DD4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Eindverantwoordelijkheid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3E771BD3-4886-9DCB-38EE-92C36F12F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45460" y="3222335"/>
            <a:ext cx="393600" cy="1622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–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</a:t>
            </a:r>
          </a:p>
          <a:p>
            <a:pPr marL="0" indent="0" algn="ctr"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–</a:t>
            </a:r>
            <a:endParaRPr lang="nl-NL" sz="1800" dirty="0">
              <a:solidFill>
                <a:srgbClr val="49548A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Kader blauw 4">
            <a:extLst>
              <a:ext uri="{FF2B5EF4-FFF2-40B4-BE49-F238E27FC236}">
                <a16:creationId xmlns:a16="http://schemas.microsoft.com/office/drawing/2014/main" id="{1617FEA4-CCFE-D33B-7855-964E1796655D}"/>
              </a:ext>
            </a:extLst>
          </p:cNvPr>
          <p:cNvSpPr txBox="1">
            <a:spLocks/>
          </p:cNvSpPr>
          <p:nvPr/>
        </p:nvSpPr>
        <p:spPr>
          <a:xfrm>
            <a:off x="6526110" y="1745049"/>
            <a:ext cx="5232300" cy="1291731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(Coördinerend) Constructeur neemt en krijgt de </a:t>
            </a:r>
            <a:r>
              <a:rPr lang="nl-NL" sz="1800" b="1" dirty="0"/>
              <a:t>eindverantwoordelijkheid</a:t>
            </a:r>
            <a:r>
              <a:rPr lang="nl-NL" sz="1800" dirty="0"/>
              <a:t> voor de integrale constructieve veiligheid.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E45DDF94-A72F-6275-EFD9-F411072BA51E}"/>
              </a:ext>
            </a:extLst>
          </p:cNvPr>
          <p:cNvSpPr txBox="1">
            <a:spLocks/>
          </p:cNvSpPr>
          <p:nvPr/>
        </p:nvSpPr>
        <p:spPr>
          <a:xfrm>
            <a:off x="6526110" y="3226866"/>
            <a:ext cx="2292497" cy="1622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verantwoordelijk</a:t>
            </a:r>
          </a:p>
          <a:p>
            <a:pPr marL="0" lvl="0" indent="0" algn="r">
              <a:buFont typeface="Arial" panose="020B0604020202020204" pitchFamily="34" charset="0"/>
              <a:buNone/>
            </a:pPr>
            <a:r>
              <a:rPr lang="nl-NL" b="1" dirty="0">
                <a:latin typeface="Arial" panose="020B0604020202020204" pitchFamily="34" charset="0"/>
                <a:ea typeface="Calibri" panose="020F0502020204030204" pitchFamily="34" charset="0"/>
              </a:rPr>
              <a:t>eind</a:t>
            </a: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verantwoordelijk</a:t>
            </a:r>
          </a:p>
          <a:p>
            <a:pPr marL="0" lvl="0" indent="0" algn="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ondersteunend</a:t>
            </a:r>
          </a:p>
          <a:p>
            <a:pPr marL="0" lvl="0" indent="0" algn="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geconsulteerd</a:t>
            </a:r>
          </a:p>
          <a:p>
            <a:pPr marL="0" lvl="0" indent="0" algn="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geïnformeerd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D5FC8A8B-4697-EDC9-F9FB-22BADCB8F2DC}"/>
              </a:ext>
            </a:extLst>
          </p:cNvPr>
          <p:cNvSpPr txBox="1">
            <a:spLocks/>
          </p:cNvSpPr>
          <p:nvPr/>
        </p:nvSpPr>
        <p:spPr>
          <a:xfrm>
            <a:off x="9477375" y="3222335"/>
            <a:ext cx="1339800" cy="1622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GB" dirty="0">
                <a:solidFill>
                  <a:srgbClr val="49548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esponsible</a:t>
            </a:r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GB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ccountable</a:t>
            </a:r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n-GB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upporting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onsulted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sz="1200" b="1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GB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nformed	</a:t>
            </a:r>
            <a:endParaRPr lang="nl-NL" dirty="0">
              <a:solidFill>
                <a:srgbClr val="49548A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Kader blauw 4">
            <a:extLst>
              <a:ext uri="{FF2B5EF4-FFF2-40B4-BE49-F238E27FC236}">
                <a16:creationId xmlns:a16="http://schemas.microsoft.com/office/drawing/2014/main" id="{731C0354-DE3F-B5E4-E5B4-5AC61253C4D4}"/>
              </a:ext>
            </a:extLst>
          </p:cNvPr>
          <p:cNvSpPr txBox="1">
            <a:spLocks/>
          </p:cNvSpPr>
          <p:nvPr/>
        </p:nvSpPr>
        <p:spPr>
          <a:xfrm>
            <a:off x="6526110" y="4920355"/>
            <a:ext cx="5232300" cy="1123257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Verantwoordelijkheid kun je delegeren aan een ander, </a:t>
            </a:r>
            <a:r>
              <a:rPr lang="nl-NL" sz="2000" u="sng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eind</a:t>
            </a:r>
            <a:r>
              <a:rPr lang="nl-NL" sz="2000" dirty="0">
                <a:solidFill>
                  <a:srgbClr val="49548A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verantwoordelijkheid niet!</a:t>
            </a:r>
          </a:p>
        </p:txBody>
      </p:sp>
    </p:spTree>
    <p:extLst>
      <p:ext uri="{BB962C8B-B14F-4D97-AF65-F5344CB8AC3E}">
        <p14:creationId xmlns:p14="http://schemas.microsoft.com/office/powerpoint/2010/main" val="51628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827AE27-5EAE-8F68-D351-7673BA8B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iedere fase één eindverantwoordelijke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5F14080-0098-44B4-CC3D-CB1FDCEAA398}"/>
              </a:ext>
            </a:extLst>
          </p:cNvPr>
          <p:cNvSpPr txBox="1">
            <a:spLocks/>
          </p:cNvSpPr>
          <p:nvPr/>
        </p:nvSpPr>
        <p:spPr>
          <a:xfrm>
            <a:off x="5840250" y="1350000"/>
            <a:ext cx="5910592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88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nl-NL" dirty="0">
              <a:solidFill>
                <a:srgbClr val="49548A"/>
              </a:solidFill>
            </a:endParaRP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“Er is in iedere fase slechts één constructeur eindverantwoordelijk voor de constructieve veiligheid.</a:t>
            </a:r>
          </a:p>
          <a:p>
            <a:pPr marL="0" lvl="0" indent="0" algn="ctr">
              <a:buFont typeface="Arial" panose="020B0604020202020204" pitchFamily="34" charset="0"/>
              <a:buNone/>
            </a:pPr>
            <a:r>
              <a:rPr lang="nl-NL" dirty="0">
                <a:solidFill>
                  <a:srgbClr val="49548A"/>
                </a:solidFill>
              </a:rPr>
              <a:t>Die coördinerend constructeur komt in de lead. </a:t>
            </a:r>
          </a:p>
        </p:txBody>
      </p:sp>
      <p:sp>
        <p:nvSpPr>
          <p:cNvPr id="64" name="Rechthoek 63">
            <a:extLst>
              <a:ext uri="{FF2B5EF4-FFF2-40B4-BE49-F238E27FC236}">
                <a16:creationId xmlns:a16="http://schemas.microsoft.com/office/drawing/2014/main" id="{C76A209A-AA2A-A388-C537-7B683DA3FAD2}"/>
              </a:ext>
            </a:extLst>
          </p:cNvPr>
          <p:cNvSpPr/>
          <p:nvPr/>
        </p:nvSpPr>
        <p:spPr>
          <a:xfrm>
            <a:off x="2727041" y="3704311"/>
            <a:ext cx="2041882" cy="617871"/>
          </a:xfrm>
          <a:prstGeom prst="rect">
            <a:avLst/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B197E4DC-091A-18C1-9377-2AD7CCD472E7}"/>
              </a:ext>
            </a:extLst>
          </p:cNvPr>
          <p:cNvSpPr/>
          <p:nvPr/>
        </p:nvSpPr>
        <p:spPr>
          <a:xfrm>
            <a:off x="1112082" y="3704311"/>
            <a:ext cx="1457392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6" name="Picture 4" descr="Afbeeldingsresultaat voor stalen veer&quot;">
            <a:extLst>
              <a:ext uri="{FF2B5EF4-FFF2-40B4-BE49-F238E27FC236}">
                <a16:creationId xmlns:a16="http://schemas.microsoft.com/office/drawing/2014/main" id="{787E72D2-9B26-98C5-756A-E7918D820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47" y="3542667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Afbeeldingsresultaat voor pixabay goed pictogram">
            <a:extLst>
              <a:ext uri="{FF2B5EF4-FFF2-40B4-BE49-F238E27FC236}">
                <a16:creationId xmlns:a16="http://schemas.microsoft.com/office/drawing/2014/main" id="{F0A51A19-62EC-2485-4E7E-D7C188363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2" y="3762286"/>
            <a:ext cx="510692" cy="5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Tekstvak 108">
            <a:extLst>
              <a:ext uri="{FF2B5EF4-FFF2-40B4-BE49-F238E27FC236}">
                <a16:creationId xmlns:a16="http://schemas.microsoft.com/office/drawing/2014/main" id="{A2C59211-D2EC-AAF5-4185-EBD8815E78D4}"/>
              </a:ext>
            </a:extLst>
          </p:cNvPr>
          <p:cNvSpPr txBox="1"/>
          <p:nvPr/>
        </p:nvSpPr>
        <p:spPr>
          <a:xfrm>
            <a:off x="3035842" y="3796218"/>
            <a:ext cx="14242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coördinerend constructeur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28D5489F-312F-57B5-7BFA-6B0A55476125}"/>
              </a:ext>
            </a:extLst>
          </p:cNvPr>
          <p:cNvSpPr txBox="1"/>
          <p:nvPr/>
        </p:nvSpPr>
        <p:spPr>
          <a:xfrm>
            <a:off x="1235792" y="3796217"/>
            <a:ext cx="116226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167" name="Ovaal 166">
            <a:extLst>
              <a:ext uri="{FF2B5EF4-FFF2-40B4-BE49-F238E27FC236}">
                <a16:creationId xmlns:a16="http://schemas.microsoft.com/office/drawing/2014/main" id="{B89AE454-EA4A-48EF-C7C9-BFA43064D18E}"/>
              </a:ext>
            </a:extLst>
          </p:cNvPr>
          <p:cNvSpPr/>
          <p:nvPr/>
        </p:nvSpPr>
        <p:spPr>
          <a:xfrm>
            <a:off x="5263917" y="3595383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8" name="Ovaal 167">
            <a:extLst>
              <a:ext uri="{FF2B5EF4-FFF2-40B4-BE49-F238E27FC236}">
                <a16:creationId xmlns:a16="http://schemas.microsoft.com/office/drawing/2014/main" id="{0062A2D6-0D5E-1C35-6A9C-31BD8618BE98}"/>
              </a:ext>
            </a:extLst>
          </p:cNvPr>
          <p:cNvSpPr/>
          <p:nvPr/>
        </p:nvSpPr>
        <p:spPr>
          <a:xfrm>
            <a:off x="5263917" y="3902978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9" name="Ovaal 168">
            <a:extLst>
              <a:ext uri="{FF2B5EF4-FFF2-40B4-BE49-F238E27FC236}">
                <a16:creationId xmlns:a16="http://schemas.microsoft.com/office/drawing/2014/main" id="{D1B585C6-D605-29B7-E55F-582F1CE42FFA}"/>
              </a:ext>
            </a:extLst>
          </p:cNvPr>
          <p:cNvSpPr/>
          <p:nvPr/>
        </p:nvSpPr>
        <p:spPr>
          <a:xfrm>
            <a:off x="5263917" y="4210574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1" name="Rechte verbindingslijn 180">
            <a:extLst>
              <a:ext uri="{FF2B5EF4-FFF2-40B4-BE49-F238E27FC236}">
                <a16:creationId xmlns:a16="http://schemas.microsoft.com/office/drawing/2014/main" id="{55156009-5E25-8F37-06F3-0B8D52CDAF12}"/>
              </a:ext>
            </a:extLst>
          </p:cNvPr>
          <p:cNvCxnSpPr>
            <a:cxnSpLocks/>
            <a:stCxn id="64" idx="3"/>
            <a:endCxn id="167" idx="2"/>
          </p:cNvCxnSpPr>
          <p:nvPr/>
        </p:nvCxnSpPr>
        <p:spPr>
          <a:xfrm flipV="1">
            <a:off x="4768923" y="3704311"/>
            <a:ext cx="494994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Rechte verbindingslijn 181">
            <a:extLst>
              <a:ext uri="{FF2B5EF4-FFF2-40B4-BE49-F238E27FC236}">
                <a16:creationId xmlns:a16="http://schemas.microsoft.com/office/drawing/2014/main" id="{9F16EB68-F6F4-F5F2-74C0-C66D764A6113}"/>
              </a:ext>
            </a:extLst>
          </p:cNvPr>
          <p:cNvCxnSpPr>
            <a:cxnSpLocks/>
            <a:stCxn id="64" idx="3"/>
            <a:endCxn id="168" idx="2"/>
          </p:cNvCxnSpPr>
          <p:nvPr/>
        </p:nvCxnSpPr>
        <p:spPr>
          <a:xfrm flipV="1">
            <a:off x="4768923" y="4011906"/>
            <a:ext cx="494994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Rechte verbindingslijn 182">
            <a:extLst>
              <a:ext uri="{FF2B5EF4-FFF2-40B4-BE49-F238E27FC236}">
                <a16:creationId xmlns:a16="http://schemas.microsoft.com/office/drawing/2014/main" id="{404A9C91-0B05-0896-4D0B-36DB21DFF702}"/>
              </a:ext>
            </a:extLst>
          </p:cNvPr>
          <p:cNvCxnSpPr>
            <a:cxnSpLocks/>
            <a:stCxn id="64" idx="3"/>
            <a:endCxn id="169" idx="2"/>
          </p:cNvCxnSpPr>
          <p:nvPr/>
        </p:nvCxnSpPr>
        <p:spPr>
          <a:xfrm>
            <a:off x="4768923" y="4013247"/>
            <a:ext cx="494994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kstvak 83">
            <a:extLst>
              <a:ext uri="{FF2B5EF4-FFF2-40B4-BE49-F238E27FC236}">
                <a16:creationId xmlns:a16="http://schemas.microsoft.com/office/drawing/2014/main" id="{D4AD2575-07C2-5EA9-E3AE-A9B41058DCE6}"/>
              </a:ext>
            </a:extLst>
          </p:cNvPr>
          <p:cNvSpPr txBox="1"/>
          <p:nvPr/>
        </p:nvSpPr>
        <p:spPr>
          <a:xfrm>
            <a:off x="1496613" y="5283445"/>
            <a:ext cx="16118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/>
            <a:r>
              <a:rPr lang="nl-NL" dirty="0"/>
              <a:t>= hoofdconstructeur</a:t>
            </a:r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B8F58CCB-D6F9-15CD-8601-4A987A5C8EA2}"/>
              </a:ext>
            </a:extLst>
          </p:cNvPr>
          <p:cNvSpPr/>
          <p:nvPr/>
        </p:nvSpPr>
        <p:spPr>
          <a:xfrm>
            <a:off x="2635884" y="4834236"/>
            <a:ext cx="2138024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5F45098F-E3E3-0020-838F-DA3D2FBD2924}"/>
              </a:ext>
            </a:extLst>
          </p:cNvPr>
          <p:cNvSpPr/>
          <p:nvPr/>
        </p:nvSpPr>
        <p:spPr>
          <a:xfrm>
            <a:off x="1117250" y="4834236"/>
            <a:ext cx="1518634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7" name="Picture 4" descr="Afbeeldingsresultaat voor pixabay goed pictogram">
            <a:extLst>
              <a:ext uri="{FF2B5EF4-FFF2-40B4-BE49-F238E27FC236}">
                <a16:creationId xmlns:a16="http://schemas.microsoft.com/office/drawing/2014/main" id="{5FDD7926-DB9B-965A-860D-359B9968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2" y="4915304"/>
            <a:ext cx="510692" cy="5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kstvak 112">
            <a:extLst>
              <a:ext uri="{FF2B5EF4-FFF2-40B4-BE49-F238E27FC236}">
                <a16:creationId xmlns:a16="http://schemas.microsoft.com/office/drawing/2014/main" id="{96D6FCDE-3B26-FA65-2570-FEF5A61DAD95}"/>
              </a:ext>
            </a:extLst>
          </p:cNvPr>
          <p:cNvSpPr txBox="1"/>
          <p:nvPr/>
        </p:nvSpPr>
        <p:spPr>
          <a:xfrm>
            <a:off x="2926790" y="4908066"/>
            <a:ext cx="14803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coördinerend constructeur</a:t>
            </a:r>
          </a:p>
        </p:txBody>
      </p:sp>
      <p:sp>
        <p:nvSpPr>
          <p:cNvPr id="114" name="Tekstvak 113">
            <a:extLst>
              <a:ext uri="{FF2B5EF4-FFF2-40B4-BE49-F238E27FC236}">
                <a16:creationId xmlns:a16="http://schemas.microsoft.com/office/drawing/2014/main" id="{53B696F1-9089-58AF-7C31-E2220DAB573F}"/>
              </a:ext>
            </a:extLst>
          </p:cNvPr>
          <p:cNvSpPr txBox="1"/>
          <p:nvPr/>
        </p:nvSpPr>
        <p:spPr>
          <a:xfrm>
            <a:off x="1329735" y="4895884"/>
            <a:ext cx="114962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sp>
        <p:nvSpPr>
          <p:cNvPr id="65" name="Rechthoek 64">
            <a:extLst>
              <a:ext uri="{FF2B5EF4-FFF2-40B4-BE49-F238E27FC236}">
                <a16:creationId xmlns:a16="http://schemas.microsoft.com/office/drawing/2014/main" id="{CD30D670-D44A-3997-498B-3C8E6B76AFAF}"/>
              </a:ext>
            </a:extLst>
          </p:cNvPr>
          <p:cNvSpPr/>
          <p:nvPr/>
        </p:nvSpPr>
        <p:spPr>
          <a:xfrm>
            <a:off x="1106914" y="2663474"/>
            <a:ext cx="1460306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Gelijkbenige driehoek 65">
            <a:extLst>
              <a:ext uri="{FF2B5EF4-FFF2-40B4-BE49-F238E27FC236}">
                <a16:creationId xmlns:a16="http://schemas.microsoft.com/office/drawing/2014/main" id="{47AE7FCB-2E00-6010-7C2B-7AAA63E39331}"/>
              </a:ext>
            </a:extLst>
          </p:cNvPr>
          <p:cNvSpPr/>
          <p:nvPr/>
        </p:nvSpPr>
        <p:spPr>
          <a:xfrm>
            <a:off x="2718697" y="2707046"/>
            <a:ext cx="1875869" cy="574299"/>
          </a:xfrm>
          <a:prstGeom prst="triangle">
            <a:avLst>
              <a:gd name="adj" fmla="val 0"/>
            </a:avLst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Gelijkbenige driehoek 66">
            <a:extLst>
              <a:ext uri="{FF2B5EF4-FFF2-40B4-BE49-F238E27FC236}">
                <a16:creationId xmlns:a16="http://schemas.microsoft.com/office/drawing/2014/main" id="{B99288BD-E1D4-08B2-D979-E16A34B79254}"/>
              </a:ext>
            </a:extLst>
          </p:cNvPr>
          <p:cNvSpPr/>
          <p:nvPr/>
        </p:nvSpPr>
        <p:spPr>
          <a:xfrm rot="10800000" flipH="1">
            <a:off x="2887885" y="2663473"/>
            <a:ext cx="1875869" cy="574299"/>
          </a:xfrm>
          <a:prstGeom prst="triangle">
            <a:avLst>
              <a:gd name="adj" fmla="val 100000"/>
            </a:avLst>
          </a:prstGeom>
          <a:solidFill>
            <a:srgbClr val="D4FF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4AD8106A-BA3F-2492-6517-48D9E366AE1D}"/>
              </a:ext>
            </a:extLst>
          </p:cNvPr>
          <p:cNvSpPr txBox="1"/>
          <p:nvPr/>
        </p:nvSpPr>
        <p:spPr>
          <a:xfrm>
            <a:off x="1203654" y="2738933"/>
            <a:ext cx="12222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pic>
        <p:nvPicPr>
          <p:cNvPr id="86" name="Picture 8" descr="Gerelateerde afbeelding">
            <a:extLst>
              <a:ext uri="{FF2B5EF4-FFF2-40B4-BE49-F238E27FC236}">
                <a16:creationId xmlns:a16="http://schemas.microsoft.com/office/drawing/2014/main" id="{08E70584-6363-9A20-C43B-0258B7666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9" y="2681348"/>
            <a:ext cx="588525" cy="5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kstvak 109">
            <a:extLst>
              <a:ext uri="{FF2B5EF4-FFF2-40B4-BE49-F238E27FC236}">
                <a16:creationId xmlns:a16="http://schemas.microsoft.com/office/drawing/2014/main" id="{983D49D6-A113-72BF-52F7-1F953D05957D}"/>
              </a:ext>
            </a:extLst>
          </p:cNvPr>
          <p:cNvSpPr txBox="1"/>
          <p:nvPr/>
        </p:nvSpPr>
        <p:spPr>
          <a:xfrm>
            <a:off x="2625103" y="2875264"/>
            <a:ext cx="11294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pic>
        <p:nvPicPr>
          <p:cNvPr id="115" name="Picture 2" descr="Vraagteken magneet - Visual Workplace B.V.">
            <a:extLst>
              <a:ext uri="{FF2B5EF4-FFF2-40B4-BE49-F238E27FC236}">
                <a16:creationId xmlns:a16="http://schemas.microsoft.com/office/drawing/2014/main" id="{0176851B-53DB-646C-3A10-A420EEC9C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14427" r="22664" b="14947"/>
          <a:stretch/>
        </p:blipFill>
        <p:spPr bwMode="auto">
          <a:xfrm>
            <a:off x="3825819" y="2811816"/>
            <a:ext cx="439233" cy="43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kstvak 111">
            <a:extLst>
              <a:ext uri="{FF2B5EF4-FFF2-40B4-BE49-F238E27FC236}">
                <a16:creationId xmlns:a16="http://schemas.microsoft.com/office/drawing/2014/main" id="{4B6DF7BD-CEF4-9056-8FDA-159165E22CD8}"/>
              </a:ext>
            </a:extLst>
          </p:cNvPr>
          <p:cNvSpPr txBox="1"/>
          <p:nvPr/>
        </p:nvSpPr>
        <p:spPr>
          <a:xfrm>
            <a:off x="3679723" y="2387652"/>
            <a:ext cx="121538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/>
              <a:t>coördinerend constructeur</a:t>
            </a:r>
          </a:p>
        </p:txBody>
      </p:sp>
      <p:sp>
        <p:nvSpPr>
          <p:cNvPr id="7" name="Kader blauw 4">
            <a:extLst>
              <a:ext uri="{FF2B5EF4-FFF2-40B4-BE49-F238E27FC236}">
                <a16:creationId xmlns:a16="http://schemas.microsoft.com/office/drawing/2014/main" id="{9E06E05F-C5AF-F612-1B97-A5FBE0B88286}"/>
              </a:ext>
            </a:extLst>
          </p:cNvPr>
          <p:cNvSpPr txBox="1">
            <a:spLocks/>
          </p:cNvSpPr>
          <p:nvPr/>
        </p:nvSpPr>
        <p:spPr>
          <a:xfrm>
            <a:off x="6159600" y="4629750"/>
            <a:ext cx="5232300" cy="993932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rgbClr val="49548A"/>
                </a:solidFill>
              </a:defRPr>
            </a:lvl1pPr>
          </a:lstStyle>
          <a:p>
            <a:r>
              <a:rPr lang="nl-NL" dirty="0"/>
              <a:t>We versterken de rol van de Coördinerend Constructeur.</a:t>
            </a:r>
          </a:p>
        </p:txBody>
      </p:sp>
      <p:sp>
        <p:nvSpPr>
          <p:cNvPr id="8" name="Kader groen 3">
            <a:extLst>
              <a:ext uri="{FF2B5EF4-FFF2-40B4-BE49-F238E27FC236}">
                <a16:creationId xmlns:a16="http://schemas.microsoft.com/office/drawing/2014/main" id="{C001F07D-F68D-D8BA-69FA-79CA75EC069A}"/>
              </a:ext>
            </a:extLst>
          </p:cNvPr>
          <p:cNvSpPr txBox="1">
            <a:spLocks/>
          </p:cNvSpPr>
          <p:nvPr/>
        </p:nvSpPr>
        <p:spPr>
          <a:xfrm>
            <a:off x="6159600" y="3054276"/>
            <a:ext cx="5232300" cy="1053828"/>
          </a:xfrm>
          <a:prstGeom prst="rect">
            <a:avLst/>
          </a:prstGeom>
          <a:solidFill>
            <a:srgbClr val="49548A"/>
          </a:solidFill>
          <a:ln>
            <a:solidFill>
              <a:srgbClr val="49548A"/>
            </a:solidFill>
          </a:ln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We gaan actief de versnippering van taken en verantwoordelijkheden tegen.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728E495C-9682-01BA-C7B1-3ADEB0F1142B}"/>
              </a:ext>
            </a:extLst>
          </p:cNvPr>
          <p:cNvCxnSpPr>
            <a:cxnSpLocks/>
          </p:cNvCxnSpPr>
          <p:nvPr/>
        </p:nvCxnSpPr>
        <p:spPr>
          <a:xfrm>
            <a:off x="3228975" y="3542667"/>
            <a:ext cx="0" cy="92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B2D3750D-AB43-FC6A-8A13-32E3A20F7A96}"/>
              </a:ext>
            </a:extLst>
          </p:cNvPr>
          <p:cNvCxnSpPr>
            <a:cxnSpLocks/>
          </p:cNvCxnSpPr>
          <p:nvPr/>
        </p:nvCxnSpPr>
        <p:spPr>
          <a:xfrm>
            <a:off x="3228975" y="4716756"/>
            <a:ext cx="0" cy="92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41E5350B-A32B-5570-2E71-85EAAEC56BE6}"/>
              </a:ext>
            </a:extLst>
          </p:cNvPr>
          <p:cNvCxnSpPr>
            <a:cxnSpLocks/>
          </p:cNvCxnSpPr>
          <p:nvPr/>
        </p:nvCxnSpPr>
        <p:spPr>
          <a:xfrm>
            <a:off x="3228975" y="2558114"/>
            <a:ext cx="0" cy="92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al 15">
            <a:extLst>
              <a:ext uri="{FF2B5EF4-FFF2-40B4-BE49-F238E27FC236}">
                <a16:creationId xmlns:a16="http://schemas.microsoft.com/office/drawing/2014/main" id="{CEA35094-237D-7810-8E82-2431CF4A14B5}"/>
              </a:ext>
            </a:extLst>
          </p:cNvPr>
          <p:cNvSpPr/>
          <p:nvPr/>
        </p:nvSpPr>
        <p:spPr>
          <a:xfrm>
            <a:off x="5263917" y="4731572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4AC0D89C-7613-0740-305C-CB7C25F13B4A}"/>
              </a:ext>
            </a:extLst>
          </p:cNvPr>
          <p:cNvSpPr/>
          <p:nvPr/>
        </p:nvSpPr>
        <p:spPr>
          <a:xfrm>
            <a:off x="5263917" y="5039167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98112560-6CB7-6E6C-ADCE-23A02262D133}"/>
              </a:ext>
            </a:extLst>
          </p:cNvPr>
          <p:cNvSpPr/>
          <p:nvPr/>
        </p:nvSpPr>
        <p:spPr>
          <a:xfrm>
            <a:off x="5263917" y="5346763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E1FD37E-6D23-E538-3F66-467AA7543A30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4768923" y="4840500"/>
            <a:ext cx="494994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982FFF64-8CED-0DCE-3B3C-743A2EC477AF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4768923" y="5148095"/>
            <a:ext cx="494994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3ED70CB7-91C2-2EB2-BD99-2AC9D693FB7F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4768923" y="5149436"/>
            <a:ext cx="494994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al 21">
            <a:extLst>
              <a:ext uri="{FF2B5EF4-FFF2-40B4-BE49-F238E27FC236}">
                <a16:creationId xmlns:a16="http://schemas.microsoft.com/office/drawing/2014/main" id="{1C099B65-A9B3-CC96-06BA-8A8899A02E34}"/>
              </a:ext>
            </a:extLst>
          </p:cNvPr>
          <p:cNvSpPr/>
          <p:nvPr/>
        </p:nvSpPr>
        <p:spPr>
          <a:xfrm>
            <a:off x="5263917" y="2505355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474EF9C0-37B9-3908-6925-CE1A84E9D4F7}"/>
              </a:ext>
            </a:extLst>
          </p:cNvPr>
          <p:cNvSpPr/>
          <p:nvPr/>
        </p:nvSpPr>
        <p:spPr>
          <a:xfrm>
            <a:off x="5263917" y="2812950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BD46C341-6B01-5125-14A6-57F65D2DDDD8}"/>
              </a:ext>
            </a:extLst>
          </p:cNvPr>
          <p:cNvSpPr/>
          <p:nvPr/>
        </p:nvSpPr>
        <p:spPr>
          <a:xfrm>
            <a:off x="5263917" y="3120546"/>
            <a:ext cx="217856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B7F1222E-DC79-C25F-7045-A3CF84DD7B19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4768923" y="2614283"/>
            <a:ext cx="494994" cy="30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F9DDFB00-8C9F-ED50-EC01-CD61AF40495E}"/>
              </a:ext>
            </a:extLst>
          </p:cNvPr>
          <p:cNvCxnSpPr>
            <a:cxnSpLocks/>
            <a:endCxn id="23" idx="2"/>
          </p:cNvCxnSpPr>
          <p:nvPr/>
        </p:nvCxnSpPr>
        <p:spPr>
          <a:xfrm flipV="1">
            <a:off x="4768923" y="2921878"/>
            <a:ext cx="494994" cy="1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455EEF04-0965-7A03-5C86-6C211B9F8B98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4768923" y="2923219"/>
            <a:ext cx="494994" cy="30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Afbeeldingsresultaat voor stalen veer&quot;">
            <a:extLst>
              <a:ext uri="{FF2B5EF4-FFF2-40B4-BE49-F238E27FC236}">
                <a16:creationId xmlns:a16="http://schemas.microsoft.com/office/drawing/2014/main" id="{EACFB9CE-9907-9154-D86F-0093F598A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47" y="2501546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388CAFC-C546-9503-83B6-3380E69EBABE}"/>
              </a:ext>
            </a:extLst>
          </p:cNvPr>
          <p:cNvSpPr/>
          <p:nvPr/>
        </p:nvSpPr>
        <p:spPr>
          <a:xfrm>
            <a:off x="1106914" y="1584589"/>
            <a:ext cx="1460306" cy="617871"/>
          </a:xfrm>
          <a:prstGeom prst="rect">
            <a:avLst/>
          </a:prstGeom>
          <a:solidFill>
            <a:srgbClr val="495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8EE8185-D6BB-B9F6-89AE-3517A8DAE122}"/>
              </a:ext>
            </a:extLst>
          </p:cNvPr>
          <p:cNvSpPr txBox="1"/>
          <p:nvPr/>
        </p:nvSpPr>
        <p:spPr>
          <a:xfrm>
            <a:off x="1203654" y="1660048"/>
            <a:ext cx="122229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ontwerpend constructeur</a:t>
            </a:r>
          </a:p>
        </p:txBody>
      </p:sp>
      <p:pic>
        <p:nvPicPr>
          <p:cNvPr id="12" name="Picture 8" descr="Gerelateerde afbeelding">
            <a:extLst>
              <a:ext uri="{FF2B5EF4-FFF2-40B4-BE49-F238E27FC236}">
                <a16:creationId xmlns:a16="http://schemas.microsoft.com/office/drawing/2014/main" id="{31A3BE45-9D8C-DC4B-6659-8CC1BF7E4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9" y="1602463"/>
            <a:ext cx="588525" cy="5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4E9ED5FC-3194-34BA-E900-3B4A46D1250A}"/>
              </a:ext>
            </a:extLst>
          </p:cNvPr>
          <p:cNvCxnSpPr>
            <a:cxnSpLocks/>
          </p:cNvCxnSpPr>
          <p:nvPr/>
        </p:nvCxnSpPr>
        <p:spPr>
          <a:xfrm>
            <a:off x="3228975" y="1479229"/>
            <a:ext cx="0" cy="92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al 30">
            <a:extLst>
              <a:ext uri="{FF2B5EF4-FFF2-40B4-BE49-F238E27FC236}">
                <a16:creationId xmlns:a16="http://schemas.microsoft.com/office/drawing/2014/main" id="{2487A398-4CD4-8CD5-0566-D9F8718C68B7}"/>
              </a:ext>
            </a:extLst>
          </p:cNvPr>
          <p:cNvSpPr/>
          <p:nvPr/>
        </p:nvSpPr>
        <p:spPr>
          <a:xfrm>
            <a:off x="3754506" y="1426470"/>
            <a:ext cx="1727267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BE2AAF32-F251-5DFA-6565-EEB20C190282}"/>
              </a:ext>
            </a:extLst>
          </p:cNvPr>
          <p:cNvSpPr/>
          <p:nvPr/>
        </p:nvSpPr>
        <p:spPr>
          <a:xfrm>
            <a:off x="3754506" y="1734065"/>
            <a:ext cx="1727267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1B208D59-31D9-109E-608C-9F5DBFCED288}"/>
              </a:ext>
            </a:extLst>
          </p:cNvPr>
          <p:cNvSpPr/>
          <p:nvPr/>
        </p:nvSpPr>
        <p:spPr>
          <a:xfrm>
            <a:off x="3754506" y="2041661"/>
            <a:ext cx="1727267" cy="2178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7" name="Picture 4" descr="Afbeeldingsresultaat voor stalen veer&quot;">
            <a:extLst>
              <a:ext uri="{FF2B5EF4-FFF2-40B4-BE49-F238E27FC236}">
                <a16:creationId xmlns:a16="http://schemas.microsoft.com/office/drawing/2014/main" id="{B9188199-5F2E-E3CE-604E-5587832F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947" y="1422661"/>
            <a:ext cx="927453" cy="92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172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C837D-D89A-AC4F-CA85-4D6074BE3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D0AC3-87C9-872A-245C-C099A3FE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 1, eindverantwoordelijkheid</a:t>
            </a:r>
          </a:p>
        </p:txBody>
      </p:sp>
      <p:sp>
        <p:nvSpPr>
          <p:cNvPr id="20" name="Kader blauw 4">
            <a:extLst>
              <a:ext uri="{FF2B5EF4-FFF2-40B4-BE49-F238E27FC236}">
                <a16:creationId xmlns:a16="http://schemas.microsoft.com/office/drawing/2014/main" id="{8627A75C-0663-FB35-048E-22B613DD2992}"/>
              </a:ext>
            </a:extLst>
          </p:cNvPr>
          <p:cNvSpPr txBox="1">
            <a:spLocks/>
          </p:cNvSpPr>
          <p:nvPr/>
        </p:nvSpPr>
        <p:spPr>
          <a:xfrm>
            <a:off x="892799" y="1920185"/>
            <a:ext cx="9699001" cy="1051615"/>
          </a:xfrm>
          <a:prstGeom prst="rect">
            <a:avLst/>
          </a:prstGeom>
          <a:solidFill>
            <a:srgbClr val="D4FF6D"/>
          </a:solidFill>
        </p:spPr>
        <p:txBody>
          <a:bodyPr wrap="square" lIns="216000" tIns="252000" rIns="144000" rtlCol="0">
            <a:noAutofit/>
          </a:bodyPr>
          <a:lstStyle>
            <a:defPPr lvl="0">
              <a:defRPr lang="nl-NL"/>
            </a:defPPr>
            <a:lvl1pPr indent="0" algn="ctr">
              <a:buNone/>
              <a:defRPr sz="1600">
                <a:solidFill>
                  <a:srgbClr val="49548A"/>
                </a:solidFill>
              </a:defRPr>
            </a:lvl1pPr>
          </a:lstStyle>
          <a:p>
            <a:r>
              <a:rPr lang="nl-NL" sz="1800" dirty="0"/>
              <a:t>De </a:t>
            </a:r>
            <a:r>
              <a:rPr lang="nl-NL" sz="1800" b="1" dirty="0"/>
              <a:t>opdrachtgever</a:t>
            </a:r>
            <a:r>
              <a:rPr lang="nl-NL" sz="1800" dirty="0"/>
              <a:t> moet, om versnippering tegen te gaan, ervoor zorgen dat de eindverantwoordelijk met betrekking tot constructieve veiligheid goed is belegd.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7FB1A66-E0E9-88D8-A82B-A1CD61030FA2}"/>
              </a:ext>
            </a:extLst>
          </p:cNvPr>
          <p:cNvSpPr/>
          <p:nvPr/>
        </p:nvSpPr>
        <p:spPr>
          <a:xfrm>
            <a:off x="892799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Ja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A2595A6-D500-6CB9-2C5D-68A0964F2EB6}"/>
              </a:ext>
            </a:extLst>
          </p:cNvPr>
          <p:cNvSpPr/>
          <p:nvPr/>
        </p:nvSpPr>
        <p:spPr>
          <a:xfrm>
            <a:off x="6381750" y="3429000"/>
            <a:ext cx="4210050" cy="17907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dirty="0">
                <a:solidFill>
                  <a:srgbClr val="D4FF6D"/>
                </a:solidFill>
              </a:rPr>
              <a:t>Nee</a:t>
            </a:r>
          </a:p>
        </p:txBody>
      </p:sp>
    </p:spTree>
    <p:extLst>
      <p:ext uri="{BB962C8B-B14F-4D97-AF65-F5344CB8AC3E}">
        <p14:creationId xmlns:p14="http://schemas.microsoft.com/office/powerpoint/2010/main" val="2414709703"/>
      </p:ext>
    </p:extLst>
  </p:cSld>
  <p:clrMapOvr>
    <a:masterClrMapping/>
  </p:clrMapOvr>
</p:sld>
</file>

<file path=ppt/theme/theme1.xml><?xml version="1.0" encoding="utf-8"?>
<a:theme xmlns:a="http://schemas.openxmlformats.org/drawingml/2006/main" name="Huisstijl">
  <a:themeElements>
    <a:clrScheme name="Kleuren Koninklijke NLingenieurs - PP">
      <a:dk1>
        <a:srgbClr val="0C1B63"/>
      </a:dk1>
      <a:lt1>
        <a:sysClr val="window" lastClr="FFFFFF"/>
      </a:lt1>
      <a:dk2>
        <a:srgbClr val="000000"/>
      </a:dk2>
      <a:lt2>
        <a:srgbClr val="FFFFFF"/>
      </a:lt2>
      <a:accent1>
        <a:srgbClr val="0C1B63"/>
      </a:accent1>
      <a:accent2>
        <a:srgbClr val="C6FF3D"/>
      </a:accent2>
      <a:accent3>
        <a:srgbClr val="49548A"/>
      </a:accent3>
      <a:accent4>
        <a:srgbClr val="D4FF6D"/>
      </a:accent4>
      <a:accent5>
        <a:srgbClr val="868DB1"/>
      </a:accent5>
      <a:accent6>
        <a:srgbClr val="F1FFCF"/>
      </a:accent6>
      <a:hlink>
        <a:srgbClr val="0C1B63"/>
      </a:hlink>
      <a:folHlink>
        <a:srgbClr val="0C1B63"/>
      </a:folHlink>
    </a:clrScheme>
    <a:fontScheme name="Lettertypen Koninklijke NLingenieu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w 100%">
      <a:srgbClr val="0C1B63"/>
    </a:custClr>
    <a:custClr name="blauw 75%">
      <a:srgbClr val="49548A"/>
    </a:custClr>
    <a:custClr name="blauw 50%">
      <a:srgbClr val="868DB1"/>
    </a:custClr>
    <a:custClr name="blauw 25%">
      <a:srgbClr val="C2C6D8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groen 100%">
      <a:srgbClr val="C6FF3D"/>
    </a:custClr>
    <a:custClr name="groen 75%">
      <a:srgbClr val="D4FF6D"/>
    </a:custClr>
    <a:custClr name="groen 50%">
      <a:srgbClr val="E2FF9E"/>
    </a:custClr>
    <a:custClr name="groen 25%">
      <a:srgbClr val="F1FFC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esentatie Koninklijke NLingenieurs.potx" id="{FCA05FDD-9379-46E7-BEC4-4ED09380A94D}" vid="{B36BFCF4-A579-45C4-A502-62CFB61A4631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0C1B63"/>
      </a:dk1>
      <a:lt1>
        <a:srgbClr val="FFFFFF"/>
      </a:lt1>
      <a:dk2>
        <a:srgbClr val="000000"/>
      </a:dk2>
      <a:lt2>
        <a:srgbClr val="FFFFFF"/>
      </a:lt2>
      <a:accent1>
        <a:srgbClr val="0C1B63"/>
      </a:accent1>
      <a:accent2>
        <a:srgbClr val="C6FF3D"/>
      </a:accent2>
      <a:accent3>
        <a:srgbClr val="49548A"/>
      </a:accent3>
      <a:accent4>
        <a:srgbClr val="D4FF6D"/>
      </a:accent4>
      <a:accent5>
        <a:srgbClr val="868DB1"/>
      </a:accent5>
      <a:accent6>
        <a:srgbClr val="F1FFCF"/>
      </a:accent6>
      <a:hlink>
        <a:srgbClr val="0C1B63"/>
      </a:hlink>
      <a:folHlink>
        <a:srgbClr val="0C1B63"/>
      </a:folHlink>
    </a:clrScheme>
    <a:fontScheme name="Notes fonts">
      <a:majorFont>
        <a:latin typeface="Arial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0C1B63"/>
      </a:dk1>
      <a:lt1>
        <a:srgbClr val="FFFFFF"/>
      </a:lt1>
      <a:dk2>
        <a:srgbClr val="000000"/>
      </a:dk2>
      <a:lt2>
        <a:srgbClr val="FFFFFF"/>
      </a:lt2>
      <a:accent1>
        <a:srgbClr val="0C1B63"/>
      </a:accent1>
      <a:accent2>
        <a:srgbClr val="C6FF3D"/>
      </a:accent2>
      <a:accent3>
        <a:srgbClr val="49548A"/>
      </a:accent3>
      <a:accent4>
        <a:srgbClr val="D4FF6D"/>
      </a:accent4>
      <a:accent5>
        <a:srgbClr val="868DB1"/>
      </a:accent5>
      <a:accent6>
        <a:srgbClr val="F1FFCF"/>
      </a:accent6>
      <a:hlink>
        <a:srgbClr val="0C1B63"/>
      </a:hlink>
      <a:folHlink>
        <a:srgbClr val="0C1B63"/>
      </a:folHlink>
    </a:clrScheme>
    <a:fontScheme name="Handout fonts">
      <a:majorFont>
        <a:latin typeface="Arial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Presentatietemplate_Veiligheid-in-de-Bouw</Template>
  <TotalTime>6084</TotalTime>
  <Words>1750</Words>
  <Application>Microsoft Office PowerPoint</Application>
  <PresentationFormat>Breedbeeld</PresentationFormat>
  <Paragraphs>343</Paragraphs>
  <Slides>38</Slides>
  <Notes>2</Notes>
  <HiddenSlides>14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0" baseType="lpstr">
      <vt:lpstr>Arial</vt:lpstr>
      <vt:lpstr>Huisstijl</vt:lpstr>
      <vt:lpstr>Dilemma’s  constructieve veiligheid  </vt:lpstr>
      <vt:lpstr>We kennen de voorbeelden…</vt:lpstr>
      <vt:lpstr>Constructieve veiligheid</vt:lpstr>
      <vt:lpstr>Dat kan door:</vt:lpstr>
      <vt:lpstr>Wat hebben we nog te doen?</vt:lpstr>
      <vt:lpstr>Spelregels stellingen</vt:lpstr>
      <vt:lpstr>Eindverantwoordelijkheid</vt:lpstr>
      <vt:lpstr>In iedere fase één eindverantwoordelijke</vt:lpstr>
      <vt:lpstr>Stelling 1, eindverantwoordelijkheid</vt:lpstr>
      <vt:lpstr>Stelling 2, eindverantwoordelijkheid</vt:lpstr>
      <vt:lpstr>Stelling 3, eindverantwoordelijkheid</vt:lpstr>
      <vt:lpstr>Resultaatverplichting</vt:lpstr>
      <vt:lpstr>Aansprakelijkheid</vt:lpstr>
      <vt:lpstr>Stelling 4, aansprakelijkheid</vt:lpstr>
      <vt:lpstr>Stelling 5, aansprakelijkheid</vt:lpstr>
      <vt:lpstr>Stelling 6, aansprakelijkheid</vt:lpstr>
      <vt:lpstr>Mandaat</vt:lpstr>
      <vt:lpstr>Stelling 7, mandaat</vt:lpstr>
      <vt:lpstr>Stelling 8, mandaat</vt:lpstr>
      <vt:lpstr>En we hebben een winnaar!</vt:lpstr>
      <vt:lpstr>U wint een stoel aan onze gesprekstafel!</vt:lpstr>
      <vt:lpstr>Wie helpt ons nog meer om dit verder te brengen?</vt:lpstr>
      <vt:lpstr>Veiligheid in de bouw!</vt:lpstr>
      <vt:lpstr>Dilemma’s  constructieve veiligheid  </vt:lpstr>
      <vt:lpstr>Stellingen</vt:lpstr>
      <vt:lpstr>Stellingen</vt:lpstr>
      <vt:lpstr>Aanleiding</vt:lpstr>
      <vt:lpstr>Stand van zaken</vt:lpstr>
      <vt:lpstr>Verantwoordelijkheid!</vt:lpstr>
      <vt:lpstr>Versnippering</vt:lpstr>
      <vt:lpstr>Overdracht van verantwoordelijkheid</vt:lpstr>
      <vt:lpstr>Overdracht van verantwoordelijkheid</vt:lpstr>
      <vt:lpstr>Overdracht van verantwoordelijkheid</vt:lpstr>
      <vt:lpstr>Overdracht van verantwoordelijkheid</vt:lpstr>
      <vt:lpstr>Doelstelling</vt:lpstr>
      <vt:lpstr>Mandaat</vt:lpstr>
      <vt:lpstr>Aansprakelijkheid</vt:lpstr>
      <vt:lpstr>En nu….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Werkgroep Constructieve Veiligheid</dc:title>
  <dc:subject/>
  <dc:creator>Rudi Roijakkers</dc:creator>
  <cp:keywords/>
  <dc:description>sjabloonversie 1.1.1 - 5 january 2023_x000d_
sjablonen: www.JoulesUnlimited.com</dc:description>
  <cp:lastModifiedBy>Nina van Katwijk</cp:lastModifiedBy>
  <cp:revision>17</cp:revision>
  <dcterms:created xsi:type="dcterms:W3CDTF">2023-01-10T21:42:55Z</dcterms:created>
  <dcterms:modified xsi:type="dcterms:W3CDTF">2025-06-04T16:46:55Z</dcterms:modified>
  <cp:category/>
</cp:coreProperties>
</file>